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3" r:id="rId2"/>
    <p:sldId id="258" r:id="rId3"/>
    <p:sldId id="259" r:id="rId4"/>
    <p:sldId id="260" r:id="rId5"/>
    <p:sldId id="261" r:id="rId6"/>
    <p:sldId id="262" r:id="rId7"/>
    <p:sldId id="256" r:id="rId8"/>
    <p:sldId id="257" r:id="rId9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DD4B6F6C-A3F9-E842-8F24-1A3B3400EDC1}" v="7" dt="2025-01-12T08:08:18.66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655" autoAdjust="0"/>
    <p:restoredTop sz="94719"/>
  </p:normalViewPr>
  <p:slideViewPr>
    <p:cSldViewPr snapToGrid="0">
      <p:cViewPr>
        <p:scale>
          <a:sx n="100" d="100"/>
          <a:sy n="100" d="100"/>
        </p:scale>
        <p:origin x="944" y="6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microsoft.com/office/2015/10/relationships/revisionInfo" Target="revisionInfo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#NI YUQIN#" userId="edf0547c-0190-4036-855d-43e773c42b6a" providerId="ADAL" clId="{48796664-7852-4F5A-860C-2F2236E5A66F}"/>
    <pc:docChg chg="custSel addSld modSld sldOrd">
      <pc:chgData name="#NI YUQIN#" userId="edf0547c-0190-4036-855d-43e773c42b6a" providerId="ADAL" clId="{48796664-7852-4F5A-860C-2F2236E5A66F}" dt="2025-01-09T08:27:24.548" v="470"/>
      <pc:docMkLst>
        <pc:docMk/>
      </pc:docMkLst>
      <pc:sldChg chg="addSp modSp mod">
        <pc:chgData name="#NI YUQIN#" userId="edf0547c-0190-4036-855d-43e773c42b6a" providerId="ADAL" clId="{48796664-7852-4F5A-860C-2F2236E5A66F}" dt="2025-01-06T06:01:48.161" v="29" actId="1076"/>
        <pc:sldMkLst>
          <pc:docMk/>
          <pc:sldMk cId="2024550801" sldId="256"/>
        </pc:sldMkLst>
        <pc:graphicFrameChg chg="add mod">
          <ac:chgData name="#NI YUQIN#" userId="edf0547c-0190-4036-855d-43e773c42b6a" providerId="ADAL" clId="{48796664-7852-4F5A-860C-2F2236E5A66F}" dt="2025-01-06T06:01:48.161" v="29" actId="1076"/>
          <ac:graphicFrameMkLst>
            <pc:docMk/>
            <pc:sldMk cId="2024550801" sldId="256"/>
            <ac:graphicFrameMk id="4" creationId="{AD5FF704-A54F-36F7-C8EF-75C23C7202C1}"/>
          </ac:graphicFrameMkLst>
        </pc:graphicFrameChg>
        <pc:graphicFrameChg chg="add mod">
          <ac:chgData name="#NI YUQIN#" userId="edf0547c-0190-4036-855d-43e773c42b6a" providerId="ADAL" clId="{48796664-7852-4F5A-860C-2F2236E5A66F}" dt="2025-01-06T06:01:31.309" v="23" actId="1076"/>
          <ac:graphicFrameMkLst>
            <pc:docMk/>
            <pc:sldMk cId="2024550801" sldId="256"/>
            <ac:graphicFrameMk id="5" creationId="{3BA81B4D-358F-34BC-27F5-4B3F898BCDF8}"/>
          </ac:graphicFrameMkLst>
        </pc:graphicFrameChg>
      </pc:sldChg>
      <pc:sldChg chg="addSp delSp modSp new mod">
        <pc:chgData name="#NI YUQIN#" userId="edf0547c-0190-4036-855d-43e773c42b6a" providerId="ADAL" clId="{48796664-7852-4F5A-860C-2F2236E5A66F}" dt="2025-01-06T07:33:54.396" v="211" actId="20577"/>
        <pc:sldMkLst>
          <pc:docMk/>
          <pc:sldMk cId="2190520888" sldId="257"/>
        </pc:sldMkLst>
        <pc:spChg chg="del">
          <ac:chgData name="#NI YUQIN#" userId="edf0547c-0190-4036-855d-43e773c42b6a" providerId="ADAL" clId="{48796664-7852-4F5A-860C-2F2236E5A66F}" dt="2025-01-06T04:19:31.884" v="7" actId="478"/>
          <ac:spMkLst>
            <pc:docMk/>
            <pc:sldMk cId="2190520888" sldId="257"/>
            <ac:spMk id="2" creationId="{003C3C6E-45BE-2291-9C1C-41E6C8375A8D}"/>
          </ac:spMkLst>
        </pc:spChg>
        <pc:spChg chg="del">
          <ac:chgData name="#NI YUQIN#" userId="edf0547c-0190-4036-855d-43e773c42b6a" providerId="ADAL" clId="{48796664-7852-4F5A-860C-2F2236E5A66F}" dt="2025-01-06T04:19:31.557" v="6" actId="478"/>
          <ac:spMkLst>
            <pc:docMk/>
            <pc:sldMk cId="2190520888" sldId="257"/>
            <ac:spMk id="3" creationId="{0AC4F088-68F7-52ED-5A40-8410FFBFC909}"/>
          </ac:spMkLst>
        </pc:spChg>
        <pc:spChg chg="add mod">
          <ac:chgData name="#NI YUQIN#" userId="edf0547c-0190-4036-855d-43e773c42b6a" providerId="ADAL" clId="{48796664-7852-4F5A-860C-2F2236E5A66F}" dt="2025-01-06T07:33:54.396" v="211" actId="20577"/>
          <ac:spMkLst>
            <pc:docMk/>
            <pc:sldMk cId="2190520888" sldId="257"/>
            <ac:spMk id="7" creationId="{6266504A-EF33-C972-715E-39819235EFCD}"/>
          </ac:spMkLst>
        </pc:spChg>
        <pc:graphicFrameChg chg="add del mod">
          <ac:chgData name="#NI YUQIN#" userId="edf0547c-0190-4036-855d-43e773c42b6a" providerId="ADAL" clId="{48796664-7852-4F5A-860C-2F2236E5A66F}" dt="2025-01-06T06:01:27.538" v="21" actId="478"/>
          <ac:graphicFrameMkLst>
            <pc:docMk/>
            <pc:sldMk cId="2190520888" sldId="257"/>
            <ac:graphicFrameMk id="4" creationId="{8297DFA8-8A95-F7C5-F3E1-AACD02E6161D}"/>
          </ac:graphicFrameMkLst>
        </pc:graphicFrameChg>
        <pc:graphicFrameChg chg="add mod">
          <ac:chgData name="#NI YUQIN#" userId="edf0547c-0190-4036-855d-43e773c42b6a" providerId="ADAL" clId="{48796664-7852-4F5A-860C-2F2236E5A66F}" dt="2025-01-06T07:31:08.346" v="46" actId="1076"/>
          <ac:graphicFrameMkLst>
            <pc:docMk/>
            <pc:sldMk cId="2190520888" sldId="257"/>
            <ac:graphicFrameMk id="5" creationId="{C051BE39-374E-2BEE-8A9F-DAB2F692065E}"/>
          </ac:graphicFrameMkLst>
        </pc:graphicFrameChg>
        <pc:graphicFrameChg chg="add mod">
          <ac:chgData name="#NI YUQIN#" userId="edf0547c-0190-4036-855d-43e773c42b6a" providerId="ADAL" clId="{48796664-7852-4F5A-860C-2F2236E5A66F}" dt="2025-01-06T07:31:08.346" v="46" actId="1076"/>
          <ac:graphicFrameMkLst>
            <pc:docMk/>
            <pc:sldMk cId="2190520888" sldId="257"/>
            <ac:graphicFrameMk id="6" creationId="{A78EC75A-EBAB-63A2-55B7-CD7E90FF4486}"/>
          </ac:graphicFrameMkLst>
        </pc:graphicFrameChg>
      </pc:sldChg>
      <pc:sldChg chg="addSp delSp modSp new mod ord">
        <pc:chgData name="#NI YUQIN#" userId="edf0547c-0190-4036-855d-43e773c42b6a" providerId="ADAL" clId="{48796664-7852-4F5A-860C-2F2236E5A66F}" dt="2025-01-06T08:16:50.462" v="447" actId="113"/>
        <pc:sldMkLst>
          <pc:docMk/>
          <pc:sldMk cId="3784574225" sldId="258"/>
        </pc:sldMkLst>
        <pc:spChg chg="del">
          <ac:chgData name="#NI YUQIN#" userId="edf0547c-0190-4036-855d-43e773c42b6a" providerId="ADAL" clId="{48796664-7852-4F5A-860C-2F2236E5A66F}" dt="2025-01-06T07:47:19.477" v="214" actId="478"/>
          <ac:spMkLst>
            <pc:docMk/>
            <pc:sldMk cId="3784574225" sldId="258"/>
            <ac:spMk id="2" creationId="{33B360C9-21B0-A9A3-149D-809095EAEABB}"/>
          </ac:spMkLst>
        </pc:spChg>
        <pc:spChg chg="del">
          <ac:chgData name="#NI YUQIN#" userId="edf0547c-0190-4036-855d-43e773c42b6a" providerId="ADAL" clId="{48796664-7852-4F5A-860C-2F2236E5A66F}" dt="2025-01-06T07:47:19.117" v="213" actId="478"/>
          <ac:spMkLst>
            <pc:docMk/>
            <pc:sldMk cId="3784574225" sldId="258"/>
            <ac:spMk id="3" creationId="{2FB108B3-5CBA-1F47-6662-018484AFF125}"/>
          </ac:spMkLst>
        </pc:spChg>
        <pc:spChg chg="add mod">
          <ac:chgData name="#NI YUQIN#" userId="edf0547c-0190-4036-855d-43e773c42b6a" providerId="ADAL" clId="{48796664-7852-4F5A-860C-2F2236E5A66F}" dt="2025-01-06T08:16:50.462" v="447" actId="113"/>
          <ac:spMkLst>
            <pc:docMk/>
            <pc:sldMk cId="3784574225" sldId="258"/>
            <ac:spMk id="6" creationId="{7BE5CB86-5605-8198-9B01-D39762A26A1D}"/>
          </ac:spMkLst>
        </pc:spChg>
        <pc:spChg chg="add mod">
          <ac:chgData name="#NI YUQIN#" userId="edf0547c-0190-4036-855d-43e773c42b6a" providerId="ADAL" clId="{48796664-7852-4F5A-860C-2F2236E5A66F}" dt="2025-01-06T08:03:52.011" v="350" actId="164"/>
          <ac:spMkLst>
            <pc:docMk/>
            <pc:sldMk cId="3784574225" sldId="258"/>
            <ac:spMk id="14" creationId="{A66E04B8-6E00-98E2-2A3A-C58320BB3998}"/>
          </ac:spMkLst>
        </pc:spChg>
        <pc:spChg chg="mod">
          <ac:chgData name="#NI YUQIN#" userId="edf0547c-0190-4036-855d-43e773c42b6a" providerId="ADAL" clId="{48796664-7852-4F5A-860C-2F2236E5A66F}" dt="2025-01-06T08:03:52.970" v="351"/>
          <ac:spMkLst>
            <pc:docMk/>
            <pc:sldMk cId="3784574225" sldId="258"/>
            <ac:spMk id="18" creationId="{C5327B19-3278-7E57-4A8E-24B90BA472E3}"/>
          </ac:spMkLst>
        </pc:spChg>
        <pc:spChg chg="add mod">
          <ac:chgData name="#NI YUQIN#" userId="edf0547c-0190-4036-855d-43e773c42b6a" providerId="ADAL" clId="{48796664-7852-4F5A-860C-2F2236E5A66F}" dt="2025-01-06T08:04:35.464" v="367" actId="14100"/>
          <ac:spMkLst>
            <pc:docMk/>
            <pc:sldMk cId="3784574225" sldId="258"/>
            <ac:spMk id="19" creationId="{3565C92B-79A7-83E0-FB72-5A6761FA14B6}"/>
          </ac:spMkLst>
        </pc:spChg>
        <pc:spChg chg="add mod">
          <ac:chgData name="#NI YUQIN#" userId="edf0547c-0190-4036-855d-43e773c42b6a" providerId="ADAL" clId="{48796664-7852-4F5A-860C-2F2236E5A66F}" dt="2025-01-06T08:04:46.154" v="371" actId="1076"/>
          <ac:spMkLst>
            <pc:docMk/>
            <pc:sldMk cId="3784574225" sldId="258"/>
            <ac:spMk id="20" creationId="{07196E02-04CB-AB51-8836-77B83A89DEDD}"/>
          </ac:spMkLst>
        </pc:spChg>
        <pc:spChg chg="add mod">
          <ac:chgData name="#NI YUQIN#" userId="edf0547c-0190-4036-855d-43e773c42b6a" providerId="ADAL" clId="{48796664-7852-4F5A-860C-2F2236E5A66F}" dt="2025-01-06T08:06:34.997" v="401" actId="1076"/>
          <ac:spMkLst>
            <pc:docMk/>
            <pc:sldMk cId="3784574225" sldId="258"/>
            <ac:spMk id="21" creationId="{888C344E-B3A8-545D-5924-1BD28D4B569B}"/>
          </ac:spMkLst>
        </pc:spChg>
        <pc:grpChg chg="add mod">
          <ac:chgData name="#NI YUQIN#" userId="edf0547c-0190-4036-855d-43e773c42b6a" providerId="ADAL" clId="{48796664-7852-4F5A-860C-2F2236E5A66F}" dt="2025-01-06T08:03:52.011" v="350" actId="164"/>
          <ac:grpSpMkLst>
            <pc:docMk/>
            <pc:sldMk cId="3784574225" sldId="258"/>
            <ac:grpSpMk id="15" creationId="{6C4EACBB-7BF2-84CE-CC31-9E5AD769E060}"/>
          </ac:grpSpMkLst>
        </pc:grpChg>
        <pc:grpChg chg="add mod">
          <ac:chgData name="#NI YUQIN#" userId="edf0547c-0190-4036-855d-43e773c42b6a" providerId="ADAL" clId="{48796664-7852-4F5A-860C-2F2236E5A66F}" dt="2025-01-06T08:03:56.323" v="352" actId="1076"/>
          <ac:grpSpMkLst>
            <pc:docMk/>
            <pc:sldMk cId="3784574225" sldId="258"/>
            <ac:grpSpMk id="16" creationId="{00402E2B-91DF-BB4E-BF6E-9B05C55227C9}"/>
          </ac:grpSpMkLst>
        </pc:grpChg>
        <pc:picChg chg="add mod modCrop">
          <ac:chgData name="#NI YUQIN#" userId="edf0547c-0190-4036-855d-43e773c42b6a" providerId="ADAL" clId="{48796664-7852-4F5A-860C-2F2236E5A66F}" dt="2025-01-06T08:03:59.692" v="353" actId="732"/>
          <ac:picMkLst>
            <pc:docMk/>
            <pc:sldMk cId="3784574225" sldId="258"/>
            <ac:picMk id="5" creationId="{801062D2-2B6E-7930-9BDC-51F69C581D46}"/>
          </ac:picMkLst>
        </pc:picChg>
        <pc:picChg chg="add mod modCrop">
          <ac:chgData name="#NI YUQIN#" userId="edf0547c-0190-4036-855d-43e773c42b6a" providerId="ADAL" clId="{48796664-7852-4F5A-860C-2F2236E5A66F}" dt="2025-01-06T08:04:02.689" v="354" actId="732"/>
          <ac:picMkLst>
            <pc:docMk/>
            <pc:sldMk cId="3784574225" sldId="258"/>
            <ac:picMk id="8" creationId="{09E63100-22C1-C175-6678-4F9E1F268228}"/>
          </ac:picMkLst>
        </pc:picChg>
        <pc:picChg chg="add mod">
          <ac:chgData name="#NI YUQIN#" userId="edf0547c-0190-4036-855d-43e773c42b6a" providerId="ADAL" clId="{48796664-7852-4F5A-860C-2F2236E5A66F}" dt="2025-01-06T07:54:45.455" v="299" actId="1076"/>
          <ac:picMkLst>
            <pc:docMk/>
            <pc:sldMk cId="3784574225" sldId="258"/>
            <ac:picMk id="9" creationId="{746B32F8-3961-85C7-85B0-B2B02CAC173B}"/>
          </ac:picMkLst>
        </pc:picChg>
        <pc:picChg chg="add mod">
          <ac:chgData name="#NI YUQIN#" userId="edf0547c-0190-4036-855d-43e773c42b6a" providerId="ADAL" clId="{48796664-7852-4F5A-860C-2F2236E5A66F}" dt="2025-01-06T07:54:45.455" v="299" actId="1076"/>
          <ac:picMkLst>
            <pc:docMk/>
            <pc:sldMk cId="3784574225" sldId="258"/>
            <ac:picMk id="10" creationId="{4D9AB516-24CA-4895-3FCC-89DFD8546419}"/>
          </ac:picMkLst>
        </pc:picChg>
        <pc:cxnChg chg="add mod">
          <ac:chgData name="#NI YUQIN#" userId="edf0547c-0190-4036-855d-43e773c42b6a" providerId="ADAL" clId="{48796664-7852-4F5A-860C-2F2236E5A66F}" dt="2025-01-06T08:03:52.011" v="350" actId="164"/>
          <ac:cxnSpMkLst>
            <pc:docMk/>
            <pc:sldMk cId="3784574225" sldId="258"/>
            <ac:cxnSpMk id="12" creationId="{9E30D1A1-85C2-35FC-7DAE-88481D5D8824}"/>
          </ac:cxnSpMkLst>
        </pc:cxnChg>
        <pc:cxnChg chg="mod">
          <ac:chgData name="#NI YUQIN#" userId="edf0547c-0190-4036-855d-43e773c42b6a" providerId="ADAL" clId="{48796664-7852-4F5A-860C-2F2236E5A66F}" dt="2025-01-06T08:03:52.970" v="351"/>
          <ac:cxnSpMkLst>
            <pc:docMk/>
            <pc:sldMk cId="3784574225" sldId="258"/>
            <ac:cxnSpMk id="17" creationId="{D8417E0D-E2D2-7E79-8E76-17492DBFCE58}"/>
          </ac:cxnSpMkLst>
        </pc:cxnChg>
      </pc:sldChg>
      <pc:sldChg chg="addSp delSp modSp new mod ord">
        <pc:chgData name="#NI YUQIN#" userId="edf0547c-0190-4036-855d-43e773c42b6a" providerId="ADAL" clId="{48796664-7852-4F5A-860C-2F2236E5A66F}" dt="2025-01-06T08:16:52.701" v="448" actId="113"/>
        <pc:sldMkLst>
          <pc:docMk/>
          <pc:sldMk cId="1133216123" sldId="259"/>
        </pc:sldMkLst>
        <pc:spChg chg="del">
          <ac:chgData name="#NI YUQIN#" userId="edf0547c-0190-4036-855d-43e773c42b6a" providerId="ADAL" clId="{48796664-7852-4F5A-860C-2F2236E5A66F}" dt="2025-01-06T07:50:44.057" v="249" actId="478"/>
          <ac:spMkLst>
            <pc:docMk/>
            <pc:sldMk cId="1133216123" sldId="259"/>
            <ac:spMk id="2" creationId="{EE2172E7-80E0-8C4B-8CF0-23B16F3795B7}"/>
          </ac:spMkLst>
        </pc:spChg>
        <pc:spChg chg="del">
          <ac:chgData name="#NI YUQIN#" userId="edf0547c-0190-4036-855d-43e773c42b6a" providerId="ADAL" clId="{48796664-7852-4F5A-860C-2F2236E5A66F}" dt="2025-01-06T07:50:44.636" v="250" actId="478"/>
          <ac:spMkLst>
            <pc:docMk/>
            <pc:sldMk cId="1133216123" sldId="259"/>
            <ac:spMk id="3" creationId="{B5C0DC6E-4871-DE84-45D4-9D89399EA51B}"/>
          </ac:spMkLst>
        </pc:spChg>
        <pc:spChg chg="add mod">
          <ac:chgData name="#NI YUQIN#" userId="edf0547c-0190-4036-855d-43e773c42b6a" providerId="ADAL" clId="{48796664-7852-4F5A-860C-2F2236E5A66F}" dt="2025-01-06T08:16:52.701" v="448" actId="113"/>
          <ac:spMkLst>
            <pc:docMk/>
            <pc:sldMk cId="1133216123" sldId="259"/>
            <ac:spMk id="8" creationId="{4F93190F-9E7C-97B6-002E-C2F17C53C53B}"/>
          </ac:spMkLst>
        </pc:spChg>
        <pc:spChg chg="mod">
          <ac:chgData name="#NI YUQIN#" userId="edf0547c-0190-4036-855d-43e773c42b6a" providerId="ADAL" clId="{48796664-7852-4F5A-860C-2F2236E5A66F}" dt="2025-01-06T08:04:55.664" v="372"/>
          <ac:spMkLst>
            <pc:docMk/>
            <pc:sldMk cId="1133216123" sldId="259"/>
            <ac:spMk id="13" creationId="{E97B4674-D69A-4308-68F1-EA2A56C02622}"/>
          </ac:spMkLst>
        </pc:spChg>
        <pc:spChg chg="mod">
          <ac:chgData name="#NI YUQIN#" userId="edf0547c-0190-4036-855d-43e773c42b6a" providerId="ADAL" clId="{48796664-7852-4F5A-860C-2F2236E5A66F}" dt="2025-01-06T08:04:55.664" v="372"/>
          <ac:spMkLst>
            <pc:docMk/>
            <pc:sldMk cId="1133216123" sldId="259"/>
            <ac:spMk id="16" creationId="{9A5EB838-5F27-AE1C-96F0-4422EB3D490E}"/>
          </ac:spMkLst>
        </pc:spChg>
        <pc:spChg chg="add mod">
          <ac:chgData name="#NI YUQIN#" userId="edf0547c-0190-4036-855d-43e773c42b6a" providerId="ADAL" clId="{48796664-7852-4F5A-860C-2F2236E5A66F}" dt="2025-01-06T08:05:05.717" v="374" actId="1076"/>
          <ac:spMkLst>
            <pc:docMk/>
            <pc:sldMk cId="1133216123" sldId="259"/>
            <ac:spMk id="17" creationId="{E14BA75A-614C-38A3-DF43-383BBF71F778}"/>
          </ac:spMkLst>
        </pc:spChg>
        <pc:spChg chg="add mod">
          <ac:chgData name="#NI YUQIN#" userId="edf0547c-0190-4036-855d-43e773c42b6a" providerId="ADAL" clId="{48796664-7852-4F5A-860C-2F2236E5A66F}" dt="2025-01-06T08:05:07.711" v="375" actId="1076"/>
          <ac:spMkLst>
            <pc:docMk/>
            <pc:sldMk cId="1133216123" sldId="259"/>
            <ac:spMk id="18" creationId="{3B4F5C2A-41E9-C503-75FB-65B7EA2E533E}"/>
          </ac:spMkLst>
        </pc:spChg>
        <pc:spChg chg="add mod">
          <ac:chgData name="#NI YUQIN#" userId="edf0547c-0190-4036-855d-43e773c42b6a" providerId="ADAL" clId="{48796664-7852-4F5A-860C-2F2236E5A66F}" dt="2025-01-06T08:06:41.884" v="403" actId="1076"/>
          <ac:spMkLst>
            <pc:docMk/>
            <pc:sldMk cId="1133216123" sldId="259"/>
            <ac:spMk id="19" creationId="{7C2B5528-A490-F4E9-5F71-7596E5DF78A4}"/>
          </ac:spMkLst>
        </pc:spChg>
        <pc:grpChg chg="add mod">
          <ac:chgData name="#NI YUQIN#" userId="edf0547c-0190-4036-855d-43e773c42b6a" providerId="ADAL" clId="{48796664-7852-4F5A-860C-2F2236E5A66F}" dt="2025-01-06T08:05:02.616" v="373" actId="1076"/>
          <ac:grpSpMkLst>
            <pc:docMk/>
            <pc:sldMk cId="1133216123" sldId="259"/>
            <ac:grpSpMk id="11" creationId="{F5157D1D-918C-14F2-9E0B-736880B17626}"/>
          </ac:grpSpMkLst>
        </pc:grpChg>
        <pc:grpChg chg="add mod">
          <ac:chgData name="#NI YUQIN#" userId="edf0547c-0190-4036-855d-43e773c42b6a" providerId="ADAL" clId="{48796664-7852-4F5A-860C-2F2236E5A66F}" dt="2025-01-06T08:05:10.809" v="376" actId="1076"/>
          <ac:grpSpMkLst>
            <pc:docMk/>
            <pc:sldMk cId="1133216123" sldId="259"/>
            <ac:grpSpMk id="14" creationId="{1700D268-2B9E-6604-E609-959ECC5B3198}"/>
          </ac:grpSpMkLst>
        </pc:grpChg>
        <pc:picChg chg="add mod modCrop">
          <ac:chgData name="#NI YUQIN#" userId="edf0547c-0190-4036-855d-43e773c42b6a" providerId="ADAL" clId="{48796664-7852-4F5A-860C-2F2236E5A66F}" dt="2025-01-06T08:05:27.745" v="379" actId="732"/>
          <ac:picMkLst>
            <pc:docMk/>
            <pc:sldMk cId="1133216123" sldId="259"/>
            <ac:picMk id="5" creationId="{95B62BD8-0B6D-42AE-08D6-803750C06C2C}"/>
          </ac:picMkLst>
        </pc:picChg>
        <pc:picChg chg="add mod modCrop">
          <ac:chgData name="#NI YUQIN#" userId="edf0547c-0190-4036-855d-43e773c42b6a" providerId="ADAL" clId="{48796664-7852-4F5A-860C-2F2236E5A66F}" dt="2025-01-06T08:05:31.646" v="380" actId="732"/>
          <ac:picMkLst>
            <pc:docMk/>
            <pc:sldMk cId="1133216123" sldId="259"/>
            <ac:picMk id="7" creationId="{74AC3697-5423-5814-1546-080CB7B2EB20}"/>
          </ac:picMkLst>
        </pc:picChg>
        <pc:picChg chg="add mod">
          <ac:chgData name="#NI YUQIN#" userId="edf0547c-0190-4036-855d-43e773c42b6a" providerId="ADAL" clId="{48796664-7852-4F5A-860C-2F2236E5A66F}" dt="2025-01-06T07:55:18.846" v="308" actId="14100"/>
          <ac:picMkLst>
            <pc:docMk/>
            <pc:sldMk cId="1133216123" sldId="259"/>
            <ac:picMk id="9" creationId="{C627FA2A-6B83-4CB9-C68A-66ED7AE9691F}"/>
          </ac:picMkLst>
        </pc:picChg>
        <pc:picChg chg="add mod">
          <ac:chgData name="#NI YUQIN#" userId="edf0547c-0190-4036-855d-43e773c42b6a" providerId="ADAL" clId="{48796664-7852-4F5A-860C-2F2236E5A66F}" dt="2025-01-06T07:58:57.313" v="313" actId="1076"/>
          <ac:picMkLst>
            <pc:docMk/>
            <pc:sldMk cId="1133216123" sldId="259"/>
            <ac:picMk id="10" creationId="{853AC434-5C92-6F2F-3DE0-5593B96B153D}"/>
          </ac:picMkLst>
        </pc:picChg>
        <pc:cxnChg chg="mod">
          <ac:chgData name="#NI YUQIN#" userId="edf0547c-0190-4036-855d-43e773c42b6a" providerId="ADAL" clId="{48796664-7852-4F5A-860C-2F2236E5A66F}" dt="2025-01-06T08:04:55.664" v="372"/>
          <ac:cxnSpMkLst>
            <pc:docMk/>
            <pc:sldMk cId="1133216123" sldId="259"/>
            <ac:cxnSpMk id="12" creationId="{0C7ED777-032F-D309-2F25-A9A017F69433}"/>
          </ac:cxnSpMkLst>
        </pc:cxnChg>
        <pc:cxnChg chg="mod">
          <ac:chgData name="#NI YUQIN#" userId="edf0547c-0190-4036-855d-43e773c42b6a" providerId="ADAL" clId="{48796664-7852-4F5A-860C-2F2236E5A66F}" dt="2025-01-06T08:04:55.664" v="372"/>
          <ac:cxnSpMkLst>
            <pc:docMk/>
            <pc:sldMk cId="1133216123" sldId="259"/>
            <ac:cxnSpMk id="15" creationId="{67F53846-B5DA-9A77-9ED0-563BCFBA31F9}"/>
          </ac:cxnSpMkLst>
        </pc:cxnChg>
      </pc:sldChg>
      <pc:sldChg chg="addSp delSp modSp new mod ord">
        <pc:chgData name="#NI YUQIN#" userId="edf0547c-0190-4036-855d-43e773c42b6a" providerId="ADAL" clId="{48796664-7852-4F5A-860C-2F2236E5A66F}" dt="2025-01-06T08:16:54.726" v="449" actId="113"/>
        <pc:sldMkLst>
          <pc:docMk/>
          <pc:sldMk cId="1823653266" sldId="260"/>
        </pc:sldMkLst>
        <pc:spChg chg="del">
          <ac:chgData name="#NI YUQIN#" userId="edf0547c-0190-4036-855d-43e773c42b6a" providerId="ADAL" clId="{48796664-7852-4F5A-860C-2F2236E5A66F}" dt="2025-01-06T07:51:30.524" v="260" actId="478"/>
          <ac:spMkLst>
            <pc:docMk/>
            <pc:sldMk cId="1823653266" sldId="260"/>
            <ac:spMk id="2" creationId="{B3CCC1D9-82C3-9CF5-9DFD-FCFF0D19D9C5}"/>
          </ac:spMkLst>
        </pc:spChg>
        <pc:spChg chg="del">
          <ac:chgData name="#NI YUQIN#" userId="edf0547c-0190-4036-855d-43e773c42b6a" providerId="ADAL" clId="{48796664-7852-4F5A-860C-2F2236E5A66F}" dt="2025-01-06T07:51:31.855" v="261" actId="478"/>
          <ac:spMkLst>
            <pc:docMk/>
            <pc:sldMk cId="1823653266" sldId="260"/>
            <ac:spMk id="3" creationId="{A98BCF36-C6C5-7197-7992-0EB08A0F95BF}"/>
          </ac:spMkLst>
        </pc:spChg>
        <pc:spChg chg="add mod">
          <ac:chgData name="#NI YUQIN#" userId="edf0547c-0190-4036-855d-43e773c42b6a" providerId="ADAL" clId="{48796664-7852-4F5A-860C-2F2236E5A66F}" dt="2025-01-06T08:16:54.726" v="449" actId="113"/>
          <ac:spMkLst>
            <pc:docMk/>
            <pc:sldMk cId="1823653266" sldId="260"/>
            <ac:spMk id="8" creationId="{36E15705-5961-1A6D-E7CE-298BFB6E07CC}"/>
          </ac:spMkLst>
        </pc:spChg>
        <pc:spChg chg="mod">
          <ac:chgData name="#NI YUQIN#" userId="edf0547c-0190-4036-855d-43e773c42b6a" providerId="ADAL" clId="{48796664-7852-4F5A-860C-2F2236E5A66F}" dt="2025-01-06T08:06:03.196" v="383"/>
          <ac:spMkLst>
            <pc:docMk/>
            <pc:sldMk cId="1823653266" sldId="260"/>
            <ac:spMk id="13" creationId="{44408F03-6236-9E25-CE87-8445A4001882}"/>
          </ac:spMkLst>
        </pc:spChg>
        <pc:spChg chg="mod">
          <ac:chgData name="#NI YUQIN#" userId="edf0547c-0190-4036-855d-43e773c42b6a" providerId="ADAL" clId="{48796664-7852-4F5A-860C-2F2236E5A66F}" dt="2025-01-06T08:06:03.196" v="383"/>
          <ac:spMkLst>
            <pc:docMk/>
            <pc:sldMk cId="1823653266" sldId="260"/>
            <ac:spMk id="16" creationId="{4F378298-AA3D-53F6-257D-75F6FEC093DC}"/>
          </ac:spMkLst>
        </pc:spChg>
        <pc:spChg chg="add mod">
          <ac:chgData name="#NI YUQIN#" userId="edf0547c-0190-4036-855d-43e773c42b6a" providerId="ADAL" clId="{48796664-7852-4F5A-860C-2F2236E5A66F}" dt="2025-01-06T08:06:03.196" v="383"/>
          <ac:spMkLst>
            <pc:docMk/>
            <pc:sldMk cId="1823653266" sldId="260"/>
            <ac:spMk id="17" creationId="{2C7F0B00-AE6A-75E5-4A0D-EB1AF5063850}"/>
          </ac:spMkLst>
        </pc:spChg>
        <pc:spChg chg="add mod">
          <ac:chgData name="#NI YUQIN#" userId="edf0547c-0190-4036-855d-43e773c42b6a" providerId="ADAL" clId="{48796664-7852-4F5A-860C-2F2236E5A66F}" dt="2025-01-06T08:06:03.196" v="383"/>
          <ac:spMkLst>
            <pc:docMk/>
            <pc:sldMk cId="1823653266" sldId="260"/>
            <ac:spMk id="18" creationId="{5EB7B2FA-27EA-DCBD-149F-AF9BC2695EDB}"/>
          </ac:spMkLst>
        </pc:spChg>
        <pc:spChg chg="add mod">
          <ac:chgData name="#NI YUQIN#" userId="edf0547c-0190-4036-855d-43e773c42b6a" providerId="ADAL" clId="{48796664-7852-4F5A-860C-2F2236E5A66F}" dt="2025-01-06T08:06:50.093" v="406" actId="1076"/>
          <ac:spMkLst>
            <pc:docMk/>
            <pc:sldMk cId="1823653266" sldId="260"/>
            <ac:spMk id="19" creationId="{7D989E6F-AC49-E0BD-4C98-365A7F5CE1C0}"/>
          </ac:spMkLst>
        </pc:spChg>
        <pc:grpChg chg="add mod">
          <ac:chgData name="#NI YUQIN#" userId="edf0547c-0190-4036-855d-43e773c42b6a" providerId="ADAL" clId="{48796664-7852-4F5A-860C-2F2236E5A66F}" dt="2025-01-06T08:06:03.196" v="383"/>
          <ac:grpSpMkLst>
            <pc:docMk/>
            <pc:sldMk cId="1823653266" sldId="260"/>
            <ac:grpSpMk id="11" creationId="{E693E70F-E330-2145-D7DC-F29B3E089073}"/>
          </ac:grpSpMkLst>
        </pc:grpChg>
        <pc:grpChg chg="add mod">
          <ac:chgData name="#NI YUQIN#" userId="edf0547c-0190-4036-855d-43e773c42b6a" providerId="ADAL" clId="{48796664-7852-4F5A-860C-2F2236E5A66F}" dt="2025-01-06T08:06:03.196" v="383"/>
          <ac:grpSpMkLst>
            <pc:docMk/>
            <pc:sldMk cId="1823653266" sldId="260"/>
            <ac:grpSpMk id="14" creationId="{499FD2B4-F123-457F-8C3D-46556F96F382}"/>
          </ac:grpSpMkLst>
        </pc:grpChg>
        <pc:picChg chg="add mod modCrop">
          <ac:chgData name="#NI YUQIN#" userId="edf0547c-0190-4036-855d-43e773c42b6a" providerId="ADAL" clId="{48796664-7852-4F5A-860C-2F2236E5A66F}" dt="2025-01-06T08:05:38.553" v="381" actId="732"/>
          <ac:picMkLst>
            <pc:docMk/>
            <pc:sldMk cId="1823653266" sldId="260"/>
            <ac:picMk id="5" creationId="{0AC38986-6283-79A8-3EDF-4F109964DE9D}"/>
          </ac:picMkLst>
        </pc:picChg>
        <pc:picChg chg="add mod modCrop">
          <ac:chgData name="#NI YUQIN#" userId="edf0547c-0190-4036-855d-43e773c42b6a" providerId="ADAL" clId="{48796664-7852-4F5A-860C-2F2236E5A66F}" dt="2025-01-06T08:05:41.819" v="382" actId="732"/>
          <ac:picMkLst>
            <pc:docMk/>
            <pc:sldMk cId="1823653266" sldId="260"/>
            <ac:picMk id="7" creationId="{659AC783-895A-7206-025E-A6C486AA2561}"/>
          </ac:picMkLst>
        </pc:picChg>
        <pc:picChg chg="add mod">
          <ac:chgData name="#NI YUQIN#" userId="edf0547c-0190-4036-855d-43e773c42b6a" providerId="ADAL" clId="{48796664-7852-4F5A-860C-2F2236E5A66F}" dt="2025-01-06T08:02:10.984" v="325" actId="1037"/>
          <ac:picMkLst>
            <pc:docMk/>
            <pc:sldMk cId="1823653266" sldId="260"/>
            <ac:picMk id="9" creationId="{0D82636F-EA40-E408-A613-86709AFB5866}"/>
          </ac:picMkLst>
        </pc:picChg>
        <pc:picChg chg="add mod">
          <ac:chgData name="#NI YUQIN#" userId="edf0547c-0190-4036-855d-43e773c42b6a" providerId="ADAL" clId="{48796664-7852-4F5A-860C-2F2236E5A66F}" dt="2025-01-06T08:02:32.553" v="330" actId="14100"/>
          <ac:picMkLst>
            <pc:docMk/>
            <pc:sldMk cId="1823653266" sldId="260"/>
            <ac:picMk id="10" creationId="{226CF6FE-09B8-9206-76D5-826C6AA34BF3}"/>
          </ac:picMkLst>
        </pc:picChg>
        <pc:cxnChg chg="mod">
          <ac:chgData name="#NI YUQIN#" userId="edf0547c-0190-4036-855d-43e773c42b6a" providerId="ADAL" clId="{48796664-7852-4F5A-860C-2F2236E5A66F}" dt="2025-01-06T08:06:03.196" v="383"/>
          <ac:cxnSpMkLst>
            <pc:docMk/>
            <pc:sldMk cId="1823653266" sldId="260"/>
            <ac:cxnSpMk id="12" creationId="{19C01B95-5A21-5A51-6CCD-B9DBA849208E}"/>
          </ac:cxnSpMkLst>
        </pc:cxnChg>
        <pc:cxnChg chg="mod">
          <ac:chgData name="#NI YUQIN#" userId="edf0547c-0190-4036-855d-43e773c42b6a" providerId="ADAL" clId="{48796664-7852-4F5A-860C-2F2236E5A66F}" dt="2025-01-06T08:06:03.196" v="383"/>
          <ac:cxnSpMkLst>
            <pc:docMk/>
            <pc:sldMk cId="1823653266" sldId="260"/>
            <ac:cxnSpMk id="15" creationId="{3C483ED3-CF29-6369-A5AE-D2A26E967B39}"/>
          </ac:cxnSpMkLst>
        </pc:cxnChg>
      </pc:sldChg>
      <pc:sldChg chg="addSp delSp modSp new mod ord">
        <pc:chgData name="#NI YUQIN#" userId="edf0547c-0190-4036-855d-43e773c42b6a" providerId="ADAL" clId="{48796664-7852-4F5A-860C-2F2236E5A66F}" dt="2025-01-09T08:27:24.548" v="470"/>
        <pc:sldMkLst>
          <pc:docMk/>
          <pc:sldMk cId="947561598" sldId="261"/>
        </pc:sldMkLst>
        <pc:spChg chg="del">
          <ac:chgData name="#NI YUQIN#" userId="edf0547c-0190-4036-855d-43e773c42b6a" providerId="ADAL" clId="{48796664-7852-4F5A-860C-2F2236E5A66F}" dt="2025-01-06T08:07:39.144" v="415" actId="478"/>
          <ac:spMkLst>
            <pc:docMk/>
            <pc:sldMk cId="947561598" sldId="261"/>
            <ac:spMk id="2" creationId="{1DBAA187-1579-1E42-C78E-D03DB8DE761D}"/>
          </ac:spMkLst>
        </pc:spChg>
        <pc:spChg chg="del">
          <ac:chgData name="#NI YUQIN#" userId="edf0547c-0190-4036-855d-43e773c42b6a" providerId="ADAL" clId="{48796664-7852-4F5A-860C-2F2236E5A66F}" dt="2025-01-06T08:07:38.832" v="414" actId="478"/>
          <ac:spMkLst>
            <pc:docMk/>
            <pc:sldMk cId="947561598" sldId="261"/>
            <ac:spMk id="3" creationId="{7AB4AFAF-2BA9-83AF-43E2-A1EFB529B966}"/>
          </ac:spMkLst>
        </pc:spChg>
        <pc:spChg chg="add mod">
          <ac:chgData name="#NI YUQIN#" userId="edf0547c-0190-4036-855d-43e773c42b6a" providerId="ADAL" clId="{48796664-7852-4F5A-860C-2F2236E5A66F}" dt="2025-01-06T08:16:57.670" v="450" actId="113"/>
          <ac:spMkLst>
            <pc:docMk/>
            <pc:sldMk cId="947561598" sldId="261"/>
            <ac:spMk id="4" creationId="{D2CA800E-345D-7BE9-A3F4-72986D7C1209}"/>
          </ac:spMkLst>
        </pc:spChg>
        <pc:spChg chg="mod">
          <ac:chgData name="#NI YUQIN#" userId="edf0547c-0190-4036-855d-43e773c42b6a" providerId="ADAL" clId="{48796664-7852-4F5A-860C-2F2236E5A66F}" dt="2025-01-09T08:27:03.981" v="467"/>
          <ac:spMkLst>
            <pc:docMk/>
            <pc:sldMk cId="947561598" sldId="261"/>
            <ac:spMk id="11" creationId="{D0C89861-158C-7484-F3F9-ECDB94C96E60}"/>
          </ac:spMkLst>
        </pc:spChg>
        <pc:spChg chg="mod">
          <ac:chgData name="#NI YUQIN#" userId="edf0547c-0190-4036-855d-43e773c42b6a" providerId="ADAL" clId="{48796664-7852-4F5A-860C-2F2236E5A66F}" dt="2025-01-09T08:27:03.981" v="467"/>
          <ac:spMkLst>
            <pc:docMk/>
            <pc:sldMk cId="947561598" sldId="261"/>
            <ac:spMk id="14" creationId="{6C030718-0F98-1E02-CF3F-44AC5EF9E338}"/>
          </ac:spMkLst>
        </pc:spChg>
        <pc:spChg chg="add mod">
          <ac:chgData name="#NI YUQIN#" userId="edf0547c-0190-4036-855d-43e773c42b6a" providerId="ADAL" clId="{48796664-7852-4F5A-860C-2F2236E5A66F}" dt="2025-01-09T08:27:03.981" v="467"/>
          <ac:spMkLst>
            <pc:docMk/>
            <pc:sldMk cId="947561598" sldId="261"/>
            <ac:spMk id="15" creationId="{E51200EF-0F35-2221-EAAC-B2FB67008CF5}"/>
          </ac:spMkLst>
        </pc:spChg>
        <pc:spChg chg="add mod">
          <ac:chgData name="#NI YUQIN#" userId="edf0547c-0190-4036-855d-43e773c42b6a" providerId="ADAL" clId="{48796664-7852-4F5A-860C-2F2236E5A66F}" dt="2025-01-09T08:27:03.981" v="467"/>
          <ac:spMkLst>
            <pc:docMk/>
            <pc:sldMk cId="947561598" sldId="261"/>
            <ac:spMk id="16" creationId="{8F023754-574C-203A-C1FB-FDA777DFC143}"/>
          </ac:spMkLst>
        </pc:spChg>
        <pc:spChg chg="add mod">
          <ac:chgData name="#NI YUQIN#" userId="edf0547c-0190-4036-855d-43e773c42b6a" providerId="ADAL" clId="{48796664-7852-4F5A-860C-2F2236E5A66F}" dt="2025-01-09T08:27:24.548" v="470"/>
          <ac:spMkLst>
            <pc:docMk/>
            <pc:sldMk cId="947561598" sldId="261"/>
            <ac:spMk id="17" creationId="{D1A28F19-7389-F63B-9640-88131DD4F7A8}"/>
          </ac:spMkLst>
        </pc:spChg>
        <pc:grpChg chg="add mod">
          <ac:chgData name="#NI YUQIN#" userId="edf0547c-0190-4036-855d-43e773c42b6a" providerId="ADAL" clId="{48796664-7852-4F5A-860C-2F2236E5A66F}" dt="2025-01-09T08:27:03.981" v="467"/>
          <ac:grpSpMkLst>
            <pc:docMk/>
            <pc:sldMk cId="947561598" sldId="261"/>
            <ac:grpSpMk id="9" creationId="{4509F209-D82F-E1E7-4826-8DC7535C4003}"/>
          </ac:grpSpMkLst>
        </pc:grpChg>
        <pc:grpChg chg="add mod">
          <ac:chgData name="#NI YUQIN#" userId="edf0547c-0190-4036-855d-43e773c42b6a" providerId="ADAL" clId="{48796664-7852-4F5A-860C-2F2236E5A66F}" dt="2025-01-09T08:27:03.981" v="467"/>
          <ac:grpSpMkLst>
            <pc:docMk/>
            <pc:sldMk cId="947561598" sldId="261"/>
            <ac:grpSpMk id="12" creationId="{924A1CB1-27AE-EB92-2571-A89B7137E469}"/>
          </ac:grpSpMkLst>
        </pc:grpChg>
        <pc:picChg chg="add mod modCrop">
          <ac:chgData name="#NI YUQIN#" userId="edf0547c-0190-4036-855d-43e773c42b6a" providerId="ADAL" clId="{48796664-7852-4F5A-860C-2F2236E5A66F}" dt="2025-01-09T08:27:09.643" v="468" actId="732"/>
          <ac:picMkLst>
            <pc:docMk/>
            <pc:sldMk cId="947561598" sldId="261"/>
            <ac:picMk id="3" creationId="{BE68BF19-C4A6-3A38-535C-34500D0B6FA7}"/>
          </ac:picMkLst>
        </pc:picChg>
        <pc:picChg chg="add mod modCrop">
          <ac:chgData name="#NI YUQIN#" userId="edf0547c-0190-4036-855d-43e773c42b6a" providerId="ADAL" clId="{48796664-7852-4F5A-860C-2F2236E5A66F}" dt="2025-01-09T08:27:13.102" v="469" actId="732"/>
          <ac:picMkLst>
            <pc:docMk/>
            <pc:sldMk cId="947561598" sldId="261"/>
            <ac:picMk id="6" creationId="{B417FA99-979F-9B7A-E218-BBB6A588466D}"/>
          </ac:picMkLst>
        </pc:picChg>
        <pc:picChg chg="add mod">
          <ac:chgData name="#NI YUQIN#" userId="edf0547c-0190-4036-855d-43e773c42b6a" providerId="ADAL" clId="{48796664-7852-4F5A-860C-2F2236E5A66F}" dt="2025-01-09T08:26:34.024" v="462" actId="1076"/>
          <ac:picMkLst>
            <pc:docMk/>
            <pc:sldMk cId="947561598" sldId="261"/>
            <ac:picMk id="7" creationId="{711E7683-8664-FC08-50E4-541604ADD022}"/>
          </ac:picMkLst>
        </pc:picChg>
        <pc:picChg chg="add mod">
          <ac:chgData name="#NI YUQIN#" userId="edf0547c-0190-4036-855d-43e773c42b6a" providerId="ADAL" clId="{48796664-7852-4F5A-860C-2F2236E5A66F}" dt="2025-01-09T08:26:53.613" v="466" actId="14100"/>
          <ac:picMkLst>
            <pc:docMk/>
            <pc:sldMk cId="947561598" sldId="261"/>
            <ac:picMk id="8" creationId="{9B11A5FD-4A8D-AF78-26B0-3161F1E7AF29}"/>
          </ac:picMkLst>
        </pc:picChg>
        <pc:cxnChg chg="mod">
          <ac:chgData name="#NI YUQIN#" userId="edf0547c-0190-4036-855d-43e773c42b6a" providerId="ADAL" clId="{48796664-7852-4F5A-860C-2F2236E5A66F}" dt="2025-01-09T08:27:03.981" v="467"/>
          <ac:cxnSpMkLst>
            <pc:docMk/>
            <pc:sldMk cId="947561598" sldId="261"/>
            <ac:cxnSpMk id="10" creationId="{583CBF88-6349-8F0B-F9ED-CA1F0EA130B5}"/>
          </ac:cxnSpMkLst>
        </pc:cxnChg>
        <pc:cxnChg chg="mod">
          <ac:chgData name="#NI YUQIN#" userId="edf0547c-0190-4036-855d-43e773c42b6a" providerId="ADAL" clId="{48796664-7852-4F5A-860C-2F2236E5A66F}" dt="2025-01-09T08:27:03.981" v="467"/>
          <ac:cxnSpMkLst>
            <pc:docMk/>
            <pc:sldMk cId="947561598" sldId="261"/>
            <ac:cxnSpMk id="13" creationId="{A697759D-BDDA-C9AB-2149-2620D39A88D9}"/>
          </ac:cxnSpMkLst>
        </pc:cxnChg>
      </pc:sldChg>
      <pc:sldChg chg="addSp modSp add mod">
        <pc:chgData name="#NI YUQIN#" userId="edf0547c-0190-4036-855d-43e773c42b6a" providerId="ADAL" clId="{48796664-7852-4F5A-860C-2F2236E5A66F}" dt="2025-01-06T08:17:02.256" v="452" actId="14100"/>
        <pc:sldMkLst>
          <pc:docMk/>
          <pc:sldMk cId="3629311366" sldId="262"/>
        </pc:sldMkLst>
        <pc:spChg chg="mod">
          <ac:chgData name="#NI YUQIN#" userId="edf0547c-0190-4036-855d-43e773c42b6a" providerId="ADAL" clId="{48796664-7852-4F5A-860C-2F2236E5A66F}" dt="2025-01-06T08:17:02.256" v="452" actId="14100"/>
          <ac:spMkLst>
            <pc:docMk/>
            <pc:sldMk cId="3629311366" sldId="262"/>
            <ac:spMk id="4" creationId="{EBC7F414-419F-2B7E-DD70-893C6C65B8A8}"/>
          </ac:spMkLst>
        </pc:spChg>
        <pc:spChg chg="mod">
          <ac:chgData name="#NI YUQIN#" userId="edf0547c-0190-4036-855d-43e773c42b6a" providerId="ADAL" clId="{48796664-7852-4F5A-860C-2F2236E5A66F}" dt="2025-01-06T08:14:51.722" v="441"/>
          <ac:spMkLst>
            <pc:docMk/>
            <pc:sldMk cId="3629311366" sldId="262"/>
            <ac:spMk id="11" creationId="{562D1317-81A2-9276-DAFA-DBDFDD1343D4}"/>
          </ac:spMkLst>
        </pc:spChg>
        <pc:spChg chg="mod">
          <ac:chgData name="#NI YUQIN#" userId="edf0547c-0190-4036-855d-43e773c42b6a" providerId="ADAL" clId="{48796664-7852-4F5A-860C-2F2236E5A66F}" dt="2025-01-06T08:14:51.722" v="441"/>
          <ac:spMkLst>
            <pc:docMk/>
            <pc:sldMk cId="3629311366" sldId="262"/>
            <ac:spMk id="14" creationId="{73191977-4CA6-9ABD-AD79-5467AD222D31}"/>
          </ac:spMkLst>
        </pc:spChg>
        <pc:spChg chg="add mod">
          <ac:chgData name="#NI YUQIN#" userId="edf0547c-0190-4036-855d-43e773c42b6a" providerId="ADAL" clId="{48796664-7852-4F5A-860C-2F2236E5A66F}" dt="2025-01-06T08:14:56.282" v="442" actId="1076"/>
          <ac:spMkLst>
            <pc:docMk/>
            <pc:sldMk cId="3629311366" sldId="262"/>
            <ac:spMk id="15" creationId="{5D356193-F859-24F1-D51B-6645383E8307}"/>
          </ac:spMkLst>
        </pc:spChg>
        <pc:spChg chg="add mod">
          <ac:chgData name="#NI YUQIN#" userId="edf0547c-0190-4036-855d-43e773c42b6a" providerId="ADAL" clId="{48796664-7852-4F5A-860C-2F2236E5A66F}" dt="2025-01-06T08:14:56.282" v="442" actId="1076"/>
          <ac:spMkLst>
            <pc:docMk/>
            <pc:sldMk cId="3629311366" sldId="262"/>
            <ac:spMk id="16" creationId="{BB58AF35-73C9-08AC-D250-612F1927ADF8}"/>
          </ac:spMkLst>
        </pc:spChg>
        <pc:spChg chg="add mod">
          <ac:chgData name="#NI YUQIN#" userId="edf0547c-0190-4036-855d-43e773c42b6a" providerId="ADAL" clId="{48796664-7852-4F5A-860C-2F2236E5A66F}" dt="2025-01-06T08:14:56.282" v="442" actId="1076"/>
          <ac:spMkLst>
            <pc:docMk/>
            <pc:sldMk cId="3629311366" sldId="262"/>
            <ac:spMk id="17" creationId="{AEC7E7DC-F6BC-77AE-050E-D58C3E042EF1}"/>
          </ac:spMkLst>
        </pc:spChg>
        <pc:grpChg chg="add mod">
          <ac:chgData name="#NI YUQIN#" userId="edf0547c-0190-4036-855d-43e773c42b6a" providerId="ADAL" clId="{48796664-7852-4F5A-860C-2F2236E5A66F}" dt="2025-01-06T08:14:56.282" v="442" actId="1076"/>
          <ac:grpSpMkLst>
            <pc:docMk/>
            <pc:sldMk cId="3629311366" sldId="262"/>
            <ac:grpSpMk id="9" creationId="{C92A0190-B8FA-DDF7-A680-0EDAEE303D43}"/>
          </ac:grpSpMkLst>
        </pc:grpChg>
        <pc:grpChg chg="add mod">
          <ac:chgData name="#NI YUQIN#" userId="edf0547c-0190-4036-855d-43e773c42b6a" providerId="ADAL" clId="{48796664-7852-4F5A-860C-2F2236E5A66F}" dt="2025-01-06T08:14:56.282" v="442" actId="1076"/>
          <ac:grpSpMkLst>
            <pc:docMk/>
            <pc:sldMk cId="3629311366" sldId="262"/>
            <ac:grpSpMk id="12" creationId="{CCCFF685-6201-67F6-ABDA-B1F4D1FB03AE}"/>
          </ac:grpSpMkLst>
        </pc:grpChg>
        <pc:picChg chg="add mod">
          <ac:chgData name="#NI YUQIN#" userId="edf0547c-0190-4036-855d-43e773c42b6a" providerId="ADAL" clId="{48796664-7852-4F5A-860C-2F2236E5A66F}" dt="2025-01-06T08:15:01.752" v="443" actId="1076"/>
          <ac:picMkLst>
            <pc:docMk/>
            <pc:sldMk cId="3629311366" sldId="262"/>
            <ac:picMk id="3" creationId="{5B95726B-DEA2-3BDA-4424-7428B28BAAD2}"/>
          </ac:picMkLst>
        </pc:picChg>
        <pc:picChg chg="add mod">
          <ac:chgData name="#NI YUQIN#" userId="edf0547c-0190-4036-855d-43e773c42b6a" providerId="ADAL" clId="{48796664-7852-4F5A-860C-2F2236E5A66F}" dt="2025-01-06T08:13:54.383" v="430" actId="1076"/>
          <ac:picMkLst>
            <pc:docMk/>
            <pc:sldMk cId="3629311366" sldId="262"/>
            <ac:picMk id="6" creationId="{7F8FB7E1-9AC0-89FF-6F08-2570E32CD9CF}"/>
          </ac:picMkLst>
        </pc:picChg>
        <pc:picChg chg="add mod">
          <ac:chgData name="#NI YUQIN#" userId="edf0547c-0190-4036-855d-43e773c42b6a" providerId="ADAL" clId="{48796664-7852-4F5A-860C-2F2236E5A66F}" dt="2025-01-06T08:15:05.776" v="444" actId="1076"/>
          <ac:picMkLst>
            <pc:docMk/>
            <pc:sldMk cId="3629311366" sldId="262"/>
            <ac:picMk id="7" creationId="{7F080A82-857D-88CD-A593-4498AE93CCF9}"/>
          </ac:picMkLst>
        </pc:picChg>
        <pc:picChg chg="add mod">
          <ac:chgData name="#NI YUQIN#" userId="edf0547c-0190-4036-855d-43e773c42b6a" providerId="ADAL" clId="{48796664-7852-4F5A-860C-2F2236E5A66F}" dt="2025-01-06T08:14:41.016" v="440" actId="1037"/>
          <ac:picMkLst>
            <pc:docMk/>
            <pc:sldMk cId="3629311366" sldId="262"/>
            <ac:picMk id="8" creationId="{E7FF057F-99E1-B8AB-4DFE-4CB9E8E45907}"/>
          </ac:picMkLst>
        </pc:picChg>
        <pc:cxnChg chg="mod">
          <ac:chgData name="#NI YUQIN#" userId="edf0547c-0190-4036-855d-43e773c42b6a" providerId="ADAL" clId="{48796664-7852-4F5A-860C-2F2236E5A66F}" dt="2025-01-06T08:14:51.722" v="441"/>
          <ac:cxnSpMkLst>
            <pc:docMk/>
            <pc:sldMk cId="3629311366" sldId="262"/>
            <ac:cxnSpMk id="10" creationId="{FCED3F1B-F909-72E9-CE98-DE38CBBE207E}"/>
          </ac:cxnSpMkLst>
        </pc:cxnChg>
        <pc:cxnChg chg="mod">
          <ac:chgData name="#NI YUQIN#" userId="edf0547c-0190-4036-855d-43e773c42b6a" providerId="ADAL" clId="{48796664-7852-4F5A-860C-2F2236E5A66F}" dt="2025-01-06T08:14:51.722" v="441"/>
          <ac:cxnSpMkLst>
            <pc:docMk/>
            <pc:sldMk cId="3629311366" sldId="262"/>
            <ac:cxnSpMk id="13" creationId="{968E5B40-D395-8496-0267-E6058EE243C8}"/>
          </ac:cxnSpMkLst>
        </pc:cxnChg>
      </pc:sldChg>
    </pc:docChg>
  </pc:docChgLst>
  <pc:docChgLst>
    <pc:chgData name="#NI YUQIN#" userId="edf0547c-0190-4036-855d-43e773c42b6a" providerId="ADAL" clId="{DD4B6F6C-A3F9-E842-8F24-1A3B3400EDC1}"/>
    <pc:docChg chg="undo custSel addSld modSld sldOrd">
      <pc:chgData name="#NI YUQIN#" userId="edf0547c-0190-4036-855d-43e773c42b6a" providerId="ADAL" clId="{DD4B6F6C-A3F9-E842-8F24-1A3B3400EDC1}" dt="2025-01-12T08:09:01.552" v="799" actId="20577"/>
      <pc:docMkLst>
        <pc:docMk/>
      </pc:docMkLst>
      <pc:sldChg chg="addSp delSp modSp new mod ord">
        <pc:chgData name="#NI YUQIN#" userId="edf0547c-0190-4036-855d-43e773c42b6a" providerId="ADAL" clId="{DD4B6F6C-A3F9-E842-8F24-1A3B3400EDC1}" dt="2025-01-12T08:09:01.552" v="799" actId="20577"/>
        <pc:sldMkLst>
          <pc:docMk/>
          <pc:sldMk cId="4010346752" sldId="263"/>
        </pc:sldMkLst>
        <pc:spChg chg="mod">
          <ac:chgData name="#NI YUQIN#" userId="edf0547c-0190-4036-855d-43e773c42b6a" providerId="ADAL" clId="{DD4B6F6C-A3F9-E842-8F24-1A3B3400EDC1}" dt="2025-01-12T07:59:12.043" v="10" actId="20577"/>
          <ac:spMkLst>
            <pc:docMk/>
            <pc:sldMk cId="4010346752" sldId="263"/>
            <ac:spMk id="2" creationId="{6B7A6848-AE27-B248-8C71-2C10F471F919}"/>
          </ac:spMkLst>
        </pc:spChg>
        <pc:spChg chg="del">
          <ac:chgData name="#NI YUQIN#" userId="edf0547c-0190-4036-855d-43e773c42b6a" providerId="ADAL" clId="{DD4B6F6C-A3F9-E842-8F24-1A3B3400EDC1}" dt="2025-01-12T07:59:07.330" v="2" actId="478"/>
          <ac:spMkLst>
            <pc:docMk/>
            <pc:sldMk cId="4010346752" sldId="263"/>
            <ac:spMk id="3" creationId="{3B1AD14A-65BD-DA40-937F-B1D6EA0C6062}"/>
          </ac:spMkLst>
        </pc:spChg>
        <pc:spChg chg="add mod">
          <ac:chgData name="#NI YUQIN#" userId="edf0547c-0190-4036-855d-43e773c42b6a" providerId="ADAL" clId="{DD4B6F6C-A3F9-E842-8F24-1A3B3400EDC1}" dt="2025-01-12T08:09:01.552" v="799" actId="20577"/>
          <ac:spMkLst>
            <pc:docMk/>
            <pc:sldMk cId="4010346752" sldId="263"/>
            <ac:spMk id="4" creationId="{376CA3B1-A937-3743-8792-D6E6194DF4D1}"/>
          </ac:spMkLst>
        </pc:sp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A3C7942-C293-F6DC-CF22-430D2710847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7932727D-BCA4-1FFE-4087-75056A57174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en-US"/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95966AD-52FB-5927-9503-6BFEB89A72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7E8557-D902-475B-93C2-431CEE0D35A1}" type="datetimeFigureOut">
              <a:rPr lang="en-US" smtClean="0"/>
              <a:t>1/12/25</a:t>
            </a:fld>
            <a:endParaRPr 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DADD6C27-2623-8F66-2318-00B3EABCDC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F062633-DD95-43BA-6C8D-76603C4F7A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15BC71-FDB3-4BD6-98EC-65C7A28A54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532610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AF258BB-8EEA-6B09-DD00-07E599774A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4FF8A5DA-863E-B287-0633-0F3304522EC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6962349-0CDD-0D94-E41E-DE20F70665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7E8557-D902-475B-93C2-431CEE0D35A1}" type="datetimeFigureOut">
              <a:rPr lang="en-US" smtClean="0"/>
              <a:t>1/12/25</a:t>
            </a:fld>
            <a:endParaRPr 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F80E8F5A-5F11-84CA-F0A6-0424A92AB4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75E2301-9D61-E4DA-4850-D314462503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15BC71-FDB3-4BD6-98EC-65C7A28A54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305520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20C612A8-3FDF-9FF1-E6AE-D52F5EA6968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23B27848-A7FE-6FA1-7777-EC424531AC3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8CF31D4D-F6FA-5FE1-79DA-BF4EF12CC1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7E8557-D902-475B-93C2-431CEE0D35A1}" type="datetimeFigureOut">
              <a:rPr lang="en-US" smtClean="0"/>
              <a:t>1/12/25</a:t>
            </a:fld>
            <a:endParaRPr 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4827EB7-64FD-0A47-E9C2-CD64039FBB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5F8629EB-7A64-51DA-E860-1ED0D52C70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15BC71-FDB3-4BD6-98EC-65C7A28A54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15303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EABCCAD-AA24-1EB1-97EE-BCA6669A3F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642AB77-A95C-9A84-9E28-8FA55C9BE44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ACD26CA-031D-5C24-7DA7-74F761AA4A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7E8557-D902-475B-93C2-431CEE0D35A1}" type="datetimeFigureOut">
              <a:rPr lang="en-US" smtClean="0"/>
              <a:t>1/12/25</a:t>
            </a:fld>
            <a:endParaRPr 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18EEE88-24BB-CB90-3E15-63869B3639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3BD1CB7-594F-1793-05A3-6FEF2A9AC6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15BC71-FDB3-4BD6-98EC-65C7A28A54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68830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70C86B6-93B6-7C62-D145-ED82163D6E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7C97B09D-73C0-1061-DCBA-3079BD69C9B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1C49C36-1FEA-F216-B66B-583D2ECD0A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7E8557-D902-475B-93C2-431CEE0D35A1}" type="datetimeFigureOut">
              <a:rPr lang="en-US" smtClean="0"/>
              <a:t>1/12/25</a:t>
            </a:fld>
            <a:endParaRPr 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D1C6218-9E52-FBCF-5170-8386A08BA0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FDDF66D-B241-1B32-0144-477191F826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15BC71-FDB3-4BD6-98EC-65C7A28A54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418851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8B0D162-E7B5-1481-1147-1CBD689A54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BDC730B-613E-A1D9-B925-FBC745DB166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95923229-CC60-F2E7-559B-09DB8810376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EC2C2AA0-CDD8-F237-6916-893E562D5C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7E8557-D902-475B-93C2-431CEE0D35A1}" type="datetimeFigureOut">
              <a:rPr lang="en-US" smtClean="0"/>
              <a:t>1/12/25</a:t>
            </a:fld>
            <a:endParaRPr 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3B9D2D89-2E17-BB3E-213E-A0105F13E1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AC7B76F0-0B5E-F8A7-1A73-3A793E7FC4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15BC71-FDB3-4BD6-98EC-65C7A28A54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8040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516828E-A576-413D-6AF0-3B90BEB787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D87E388C-5E51-D6C8-58DC-4860628216C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BE5981F9-5F5A-AC4B-6623-871459F585E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B81CEBC4-08AB-4B10-362E-DD63ABD4B4B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8BD9F0A6-9AA3-AFE3-FBD0-814B2AB2F9C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3E123933-4E1D-0688-6740-606202F543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7E8557-D902-475B-93C2-431CEE0D35A1}" type="datetimeFigureOut">
              <a:rPr lang="en-US" smtClean="0"/>
              <a:t>1/12/25</a:t>
            </a:fld>
            <a:endParaRPr 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BDECBD77-2844-6B36-6B2E-115CE3945C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446A1967-5FE0-5153-A2B6-E1D4B2B708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15BC71-FDB3-4BD6-98EC-65C7A28A54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43457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8DC60C9-6AD3-CC89-0E67-4EA3E02373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C8355996-0DAE-F914-6787-347FB7BA47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7E8557-D902-475B-93C2-431CEE0D35A1}" type="datetimeFigureOut">
              <a:rPr lang="en-US" smtClean="0"/>
              <a:t>1/12/25</a:t>
            </a:fld>
            <a:endParaRPr 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AF1740A3-70B3-C632-3A25-524C0A46A5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338DBB11-A967-8048-21F4-493C51E2BF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15BC71-FDB3-4BD6-98EC-65C7A28A54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35501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67D168E6-7351-C7B7-D90E-91EB224FE6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7E8557-D902-475B-93C2-431CEE0D35A1}" type="datetimeFigureOut">
              <a:rPr lang="en-US" smtClean="0"/>
              <a:t>1/12/25</a:t>
            </a:fld>
            <a:endParaRPr 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A10D16C6-EF64-1CC8-0415-747DBC7ADC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14407658-1FB6-6CA1-35A3-4DAE99C1BD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15BC71-FDB3-4BD6-98EC-65C7A28A54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60117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5D5332C-28EB-0AA5-6BE9-1DB038525D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B091652-0E03-C6EB-BACC-7BA6C849AE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88E9F212-8D2F-1B87-7942-AC3527EEF56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B7D2F24E-58DF-88BE-DCF3-FA2DD14FFF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7E8557-D902-475B-93C2-431CEE0D35A1}" type="datetimeFigureOut">
              <a:rPr lang="en-US" smtClean="0"/>
              <a:t>1/12/25</a:t>
            </a:fld>
            <a:endParaRPr 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ECBB2EE9-7B08-0835-800C-F2A1B043BD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8B8F579B-1C2B-5E99-DFF4-27F551ED8C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15BC71-FDB3-4BD6-98EC-65C7A28A54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08437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B8D2172-CACB-D8ED-D36A-0B009FB1C6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97BCBD96-9404-E21A-3E19-460E6C3FDE4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CE9B108D-EE31-8A03-EECF-AB957E2D27E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A4798DE7-B7BC-BC32-A9CB-5344A7034E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7E8557-D902-475B-93C2-431CEE0D35A1}" type="datetimeFigureOut">
              <a:rPr lang="en-US" smtClean="0"/>
              <a:t>1/12/25</a:t>
            </a:fld>
            <a:endParaRPr 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296DD149-D658-96A9-1102-65441BC402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A0FF0F09-A175-6F5B-2408-961D448E38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15BC71-FDB3-4BD6-98EC-65C7A28A54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7614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B1F5B2C3-61A3-80EB-8D5C-2AAEBEBF3D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5BE41685-4F99-57BF-8B29-2EBC1B786DD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92882FD-7BA8-39B9-8B52-DF0F59ECB22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267E8557-D902-475B-93C2-431CEE0D35A1}" type="datetimeFigureOut">
              <a:rPr lang="en-US" smtClean="0"/>
              <a:t>1/12/25</a:t>
            </a:fld>
            <a:endParaRPr 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4D7FF8A-7032-F022-A887-F16C3411525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2100A2C-9585-52E5-E03B-B8942DC6E52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B415BC71-FDB3-4BD6-98EC-65C7A28A54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97455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emf"/><Relationship Id="rId2" Type="http://schemas.openxmlformats.org/officeDocument/2006/relationships/oleObject" Target="../embeddings/oleObject1.bin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2.emf"/><Relationship Id="rId4" Type="http://schemas.openxmlformats.org/officeDocument/2006/relationships/oleObject" Target="../embeddings/oleObject2.bin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emf"/><Relationship Id="rId2" Type="http://schemas.openxmlformats.org/officeDocument/2006/relationships/oleObject" Target="../embeddings/oleObject3.bin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4.emf"/><Relationship Id="rId4" Type="http://schemas.openxmlformats.org/officeDocument/2006/relationships/oleObject" Target="../embeddings/oleObject4.bin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B7A6848-AE27-B248-8C71-2C10F471F9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376CA3B1-A937-3743-8792-D6E6194DF4D1}"/>
              </a:ext>
            </a:extLst>
          </p:cNvPr>
          <p:cNvSpPr txBox="1"/>
          <p:nvPr/>
        </p:nvSpPr>
        <p:spPr>
          <a:xfrm>
            <a:off x="838200" y="1690688"/>
            <a:ext cx="10132541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altLang="zh-CN" dirty="0">
              <a:solidFill>
                <a:srgbClr val="040C28"/>
              </a:solidFill>
              <a:latin typeface="Arial" panose="020B0604020202020204" pitchFamily="34" charset="0"/>
              <a:cs typeface="Arial" panose="020B0604020202020204" pitchFamily="34" charset="0"/>
              <a:sym typeface="Wingdings" pitchFamily="2" charset="2"/>
            </a:endParaRPr>
          </a:p>
          <a:p>
            <a:pPr marL="342900" indent="-342900">
              <a:buFont typeface="+mj-lt"/>
              <a:buAutoNum type="arabicPeriod"/>
            </a:pPr>
            <a:r>
              <a:rPr lang="en-US" altLang="zh-CN" dirty="0">
                <a:solidFill>
                  <a:srgbClr val="040C28"/>
                </a:solidFill>
                <a:latin typeface="Arial" panose="020B0604020202020204" pitchFamily="34" charset="0"/>
                <a:cs typeface="Arial" panose="020B0604020202020204" pitchFamily="34" charset="0"/>
                <a:sym typeface="Wingdings" pitchFamily="2" charset="2"/>
              </a:rPr>
              <a:t>As the </a:t>
            </a:r>
            <a:r>
              <a:rPr lang="en-US" altLang="zh-CN" dirty="0">
                <a:latin typeface="Arial" panose="020B0604020202020204" pitchFamily="34" charset="0"/>
                <a:cs typeface="Arial" panose="020B0604020202020204" pitchFamily="34" charset="0"/>
              </a:rPr>
              <a:t>solubility product of Mg(OH)</a:t>
            </a:r>
            <a:r>
              <a:rPr lang="en-US" altLang="zh-CN" baseline="-25000" dirty="0"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  <a:r>
              <a:rPr lang="en-US" altLang="zh-CN" dirty="0">
                <a:latin typeface="Arial" panose="020B0604020202020204" pitchFamily="34" charset="0"/>
                <a:cs typeface="Arial" panose="020B0604020202020204" pitchFamily="34" charset="0"/>
              </a:rPr>
              <a:t> is too small (</a:t>
            </a:r>
            <a:r>
              <a:rPr lang="en-US" altLang="zh-CN" dirty="0">
                <a:solidFill>
                  <a:srgbClr val="040C28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1.0×10</a:t>
            </a:r>
            <a:r>
              <a:rPr lang="en-US" altLang="zh-CN" baseline="30000" dirty="0">
                <a:solidFill>
                  <a:srgbClr val="040C28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−11</a:t>
            </a:r>
            <a:r>
              <a:rPr lang="en-US" altLang="zh-CN" dirty="0">
                <a:solidFill>
                  <a:srgbClr val="040C28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). Even if we reduce the concentration in salt solution till 0.1 ppm, there is still scaling on membrane surface</a:t>
            </a:r>
          </a:p>
          <a:p>
            <a:pPr lvl="1"/>
            <a:r>
              <a:rPr lang="en-US" altLang="zh-CN" dirty="0">
                <a:solidFill>
                  <a:srgbClr val="040C28"/>
                </a:solidFill>
                <a:latin typeface="Arial" panose="020B0604020202020204" pitchFamily="34" charset="0"/>
                <a:cs typeface="Arial" panose="020B0604020202020204" pitchFamily="34" charset="0"/>
                <a:sym typeface="Wingdings" pitchFamily="2" charset="2"/>
              </a:rPr>
              <a:t>	 In that case, we want to try the minimum concentration of Ca first. </a:t>
            </a:r>
          </a:p>
          <a:p>
            <a:pPr marL="342900" indent="-342900">
              <a:buFont typeface="+mj-lt"/>
              <a:buAutoNum type="arabicPeriod"/>
            </a:pPr>
            <a:r>
              <a:rPr lang="en-US" altLang="zh-CN" dirty="0">
                <a:solidFill>
                  <a:srgbClr val="040C28"/>
                </a:solidFill>
                <a:latin typeface="Arial" panose="020B0604020202020204" pitchFamily="34" charset="0"/>
                <a:cs typeface="Arial" panose="020B0604020202020204" pitchFamily="34" charset="0"/>
                <a:sym typeface="Wingdings" pitchFamily="2" charset="2"/>
              </a:rPr>
              <a:t>When the concentration of Mg was above 20 ppm, there is scaling on SCEM facing salt. chamber and the opposite surface is clean</a:t>
            </a:r>
          </a:p>
          <a:p>
            <a:pPr lvl="1"/>
            <a:r>
              <a:rPr lang="en-US" altLang="zh-CN" dirty="0">
                <a:solidFill>
                  <a:srgbClr val="040C28"/>
                </a:solidFill>
                <a:latin typeface="Arial" panose="020B0604020202020204" pitchFamily="34" charset="0"/>
                <a:cs typeface="Arial" panose="020B0604020202020204" pitchFamily="34" charset="0"/>
                <a:sym typeface="Wingdings" pitchFamily="2" charset="2"/>
              </a:rPr>
              <a:t>	e.g. Page 2 </a:t>
            </a:r>
          </a:p>
          <a:p>
            <a:pPr marL="342900" indent="-342900">
              <a:buFont typeface="+mj-lt"/>
              <a:buAutoNum type="arabicPeriod"/>
            </a:pPr>
            <a:r>
              <a:rPr lang="en-US" altLang="zh-CN" dirty="0">
                <a:solidFill>
                  <a:srgbClr val="040C28"/>
                </a:solidFill>
                <a:latin typeface="Arial" panose="020B0604020202020204" pitchFamily="34" charset="0"/>
                <a:cs typeface="Arial" panose="020B0604020202020204" pitchFamily="34" charset="0"/>
                <a:sym typeface="Wingdings" pitchFamily="2" charset="2"/>
              </a:rPr>
              <a:t>When the concentration of Mg was below 20 ppm, there is no</a:t>
            </a:r>
            <a:r>
              <a:rPr lang="zh-CN" altLang="en-US" dirty="0">
                <a:solidFill>
                  <a:srgbClr val="040C28"/>
                </a:solidFill>
                <a:latin typeface="Arial" panose="020B0604020202020204" pitchFamily="34" charset="0"/>
                <a:cs typeface="Arial" panose="020B0604020202020204" pitchFamily="34" charset="0"/>
                <a:sym typeface="Wingdings" pitchFamily="2" charset="2"/>
              </a:rPr>
              <a:t> </a:t>
            </a:r>
            <a:r>
              <a:rPr lang="de-DE" altLang="zh-CN" dirty="0" err="1">
                <a:solidFill>
                  <a:srgbClr val="040C28"/>
                </a:solidFill>
                <a:latin typeface="Arial" panose="020B0604020202020204" pitchFamily="34" charset="0"/>
                <a:cs typeface="Arial" panose="020B0604020202020204" pitchFamily="34" charset="0"/>
                <a:sym typeface="Wingdings" pitchFamily="2" charset="2"/>
              </a:rPr>
              <a:t>visible</a:t>
            </a:r>
            <a:r>
              <a:rPr lang="de-DE" altLang="zh-CN" dirty="0">
                <a:solidFill>
                  <a:srgbClr val="040C28"/>
                </a:solidFill>
                <a:latin typeface="Arial" panose="020B0604020202020204" pitchFamily="34" charset="0"/>
                <a:cs typeface="Arial" panose="020B0604020202020204" pitchFamily="34" charset="0"/>
                <a:sym typeface="Wingdings" pitchFamily="2" charset="2"/>
              </a:rPr>
              <a:t> </a:t>
            </a:r>
            <a:r>
              <a:rPr lang="de-DE" altLang="zh-CN" dirty="0" err="1">
                <a:solidFill>
                  <a:srgbClr val="040C28"/>
                </a:solidFill>
                <a:latin typeface="Arial" panose="020B0604020202020204" pitchFamily="34" charset="0"/>
                <a:cs typeface="Arial" panose="020B0604020202020204" pitchFamily="34" charset="0"/>
                <a:sym typeface="Wingdings" pitchFamily="2" charset="2"/>
              </a:rPr>
              <a:t>scaling</a:t>
            </a:r>
            <a:r>
              <a:rPr lang="en-US" altLang="zh-CN" dirty="0">
                <a:solidFill>
                  <a:srgbClr val="040C28"/>
                </a:solidFill>
                <a:latin typeface="Arial" panose="020B0604020202020204" pitchFamily="34" charset="0"/>
                <a:cs typeface="Arial" panose="020B0604020202020204" pitchFamily="34" charset="0"/>
                <a:sym typeface="Wingdings" pitchFamily="2" charset="2"/>
              </a:rPr>
              <a:t> on SCEM facing salt chamber and scaling can be observed on the membrane surface facing base chamber.</a:t>
            </a:r>
          </a:p>
          <a:p>
            <a:pPr lvl="2"/>
            <a:r>
              <a:rPr lang="en-US" dirty="0">
                <a:solidFill>
                  <a:srgbClr val="040C28"/>
                </a:solidFill>
                <a:latin typeface="Arial" panose="020B0604020202020204" pitchFamily="34" charset="0"/>
                <a:cs typeface="Arial" panose="020B0604020202020204" pitchFamily="34" charset="0"/>
                <a:sym typeface="Wingdings" pitchFamily="2" charset="2"/>
              </a:rPr>
              <a:t>e.g. Page 3-6</a:t>
            </a:r>
          </a:p>
        </p:txBody>
      </p:sp>
    </p:spTree>
    <p:extLst>
      <p:ext uri="{BB962C8B-B14F-4D97-AF65-F5344CB8AC3E}">
        <p14:creationId xmlns:p14="http://schemas.microsoft.com/office/powerpoint/2010/main" val="401034675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图片包含 户外, 照片, 草, 旧&#10;&#10;描述已自动生成">
            <a:extLst>
              <a:ext uri="{FF2B5EF4-FFF2-40B4-BE49-F238E27FC236}">
                <a16:creationId xmlns:a16="http://schemas.microsoft.com/office/drawing/2014/main" id="{801062D2-2B6E-7930-9BDC-51F69C581D4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416"/>
          <a:stretch/>
        </p:blipFill>
        <p:spPr>
          <a:xfrm>
            <a:off x="2578945" y="286266"/>
            <a:ext cx="4319865" cy="3234174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7BE5CB86-5605-8198-9B01-D39762A26A1D}"/>
              </a:ext>
            </a:extLst>
          </p:cNvPr>
          <p:cNvSpPr txBox="1"/>
          <p:nvPr/>
        </p:nvSpPr>
        <p:spPr>
          <a:xfrm>
            <a:off x="385572" y="286266"/>
            <a:ext cx="1872996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00" b="1" dirty="0"/>
              <a:t>50 ppm Mg    </a:t>
            </a:r>
            <a:r>
              <a:rPr lang="en-US" sz="2500" dirty="0"/>
              <a:t>0 ppm Ca</a:t>
            </a:r>
          </a:p>
        </p:txBody>
      </p:sp>
      <p:pic>
        <p:nvPicPr>
          <p:cNvPr id="8" name="图片 7" descr="背景图案&#10;&#10;描述已自动生成">
            <a:extLst>
              <a:ext uri="{FF2B5EF4-FFF2-40B4-BE49-F238E27FC236}">
                <a16:creationId xmlns:a16="http://schemas.microsoft.com/office/drawing/2014/main" id="{09E63100-22C1-C175-6678-4F9E1F26822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416"/>
          <a:stretch/>
        </p:blipFill>
        <p:spPr>
          <a:xfrm>
            <a:off x="7083552" y="286266"/>
            <a:ext cx="4319865" cy="3234174"/>
          </a:xfrm>
          <a:prstGeom prst="rect">
            <a:avLst/>
          </a:prstGeom>
        </p:spPr>
      </p:pic>
      <p:pic>
        <p:nvPicPr>
          <p:cNvPr id="9" name="Picture 1">
            <a:extLst>
              <a:ext uri="{FF2B5EF4-FFF2-40B4-BE49-F238E27FC236}">
                <a16:creationId xmlns:a16="http://schemas.microsoft.com/office/drawing/2014/main" id="{746B32F8-3961-85C7-85B0-B2B02CAC173B}"/>
              </a:ext>
            </a:extLst>
          </p:cNvPr>
          <p:cNvPicPr>
            <a:picLocks noChangeAspect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2551512" y="3742158"/>
            <a:ext cx="4383674" cy="254154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0" name="Picture 1">
            <a:extLst>
              <a:ext uri="{FF2B5EF4-FFF2-40B4-BE49-F238E27FC236}">
                <a16:creationId xmlns:a16="http://schemas.microsoft.com/office/drawing/2014/main" id="{4D9AB516-24CA-4895-3FCC-89DFD8546419}"/>
              </a:ext>
            </a:extLst>
          </p:cNvPr>
          <p:cNvPicPr>
            <a:picLocks noChangeAspect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7047176" y="3742158"/>
            <a:ext cx="4383674" cy="254154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grpSp>
        <p:nvGrpSpPr>
          <p:cNvPr id="15" name="组合 14">
            <a:extLst>
              <a:ext uri="{FF2B5EF4-FFF2-40B4-BE49-F238E27FC236}">
                <a16:creationId xmlns:a16="http://schemas.microsoft.com/office/drawing/2014/main" id="{6C4EACBB-7BF2-84CE-CC31-9E5AD769E060}"/>
              </a:ext>
            </a:extLst>
          </p:cNvPr>
          <p:cNvGrpSpPr/>
          <p:nvPr/>
        </p:nvGrpSpPr>
        <p:grpSpPr>
          <a:xfrm>
            <a:off x="5929883" y="2813436"/>
            <a:ext cx="982643" cy="450972"/>
            <a:chOff x="5929883" y="2813436"/>
            <a:chExt cx="982643" cy="450972"/>
          </a:xfrm>
        </p:grpSpPr>
        <p:cxnSp>
          <p:nvCxnSpPr>
            <p:cNvPr id="12" name="直接连接符 11">
              <a:extLst>
                <a:ext uri="{FF2B5EF4-FFF2-40B4-BE49-F238E27FC236}">
                  <a16:creationId xmlns:a16="http://schemas.microsoft.com/office/drawing/2014/main" id="{9E30D1A1-85C2-35FC-7DAE-88481D5D8824}"/>
                </a:ext>
              </a:extLst>
            </p:cNvPr>
            <p:cNvCxnSpPr>
              <a:cxnSpLocks/>
            </p:cNvCxnSpPr>
            <p:nvPr/>
          </p:nvCxnSpPr>
          <p:spPr>
            <a:xfrm>
              <a:off x="6134692" y="3264408"/>
              <a:ext cx="356616" cy="0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文本框 13">
              <a:extLst>
                <a:ext uri="{FF2B5EF4-FFF2-40B4-BE49-F238E27FC236}">
                  <a16:creationId xmlns:a16="http://schemas.microsoft.com/office/drawing/2014/main" id="{A66E04B8-6E00-98E2-2A3A-C58320BB3998}"/>
                </a:ext>
              </a:extLst>
            </p:cNvPr>
            <p:cNvSpPr txBox="1"/>
            <p:nvPr/>
          </p:nvSpPr>
          <p:spPr>
            <a:xfrm>
              <a:off x="5929883" y="2813436"/>
              <a:ext cx="98264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b="1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10 </a:t>
              </a:r>
              <a:r>
                <a:rPr lang="en-US" altLang="zh-CN" b="1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μm</a:t>
              </a:r>
              <a:endParaRPr lang="en-US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16" name="组合 15">
            <a:extLst>
              <a:ext uri="{FF2B5EF4-FFF2-40B4-BE49-F238E27FC236}">
                <a16:creationId xmlns:a16="http://schemas.microsoft.com/office/drawing/2014/main" id="{00402E2B-91DF-BB4E-BF6E-9B05C55227C9}"/>
              </a:ext>
            </a:extLst>
          </p:cNvPr>
          <p:cNvGrpSpPr/>
          <p:nvPr/>
        </p:nvGrpSpPr>
        <p:grpSpPr>
          <a:xfrm>
            <a:off x="10420774" y="2813436"/>
            <a:ext cx="982643" cy="450972"/>
            <a:chOff x="5929883" y="2813436"/>
            <a:chExt cx="982643" cy="450972"/>
          </a:xfrm>
        </p:grpSpPr>
        <p:cxnSp>
          <p:nvCxnSpPr>
            <p:cNvPr id="17" name="直接连接符 16">
              <a:extLst>
                <a:ext uri="{FF2B5EF4-FFF2-40B4-BE49-F238E27FC236}">
                  <a16:creationId xmlns:a16="http://schemas.microsoft.com/office/drawing/2014/main" id="{D8417E0D-E2D2-7E79-8E76-17492DBFCE58}"/>
                </a:ext>
              </a:extLst>
            </p:cNvPr>
            <p:cNvCxnSpPr>
              <a:cxnSpLocks/>
            </p:cNvCxnSpPr>
            <p:nvPr/>
          </p:nvCxnSpPr>
          <p:spPr>
            <a:xfrm>
              <a:off x="6134692" y="3264408"/>
              <a:ext cx="356616" cy="0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8" name="文本框 17">
              <a:extLst>
                <a:ext uri="{FF2B5EF4-FFF2-40B4-BE49-F238E27FC236}">
                  <a16:creationId xmlns:a16="http://schemas.microsoft.com/office/drawing/2014/main" id="{C5327B19-3278-7E57-4A8E-24B90BA472E3}"/>
                </a:ext>
              </a:extLst>
            </p:cNvPr>
            <p:cNvSpPr txBox="1"/>
            <p:nvPr/>
          </p:nvSpPr>
          <p:spPr>
            <a:xfrm>
              <a:off x="5929883" y="2813436"/>
              <a:ext cx="98264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b="1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10 </a:t>
              </a:r>
              <a:r>
                <a:rPr lang="en-US" altLang="zh-CN" b="1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μm</a:t>
              </a:r>
              <a:endParaRPr lang="en-US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19" name="文本框 18">
            <a:extLst>
              <a:ext uri="{FF2B5EF4-FFF2-40B4-BE49-F238E27FC236}">
                <a16:creationId xmlns:a16="http://schemas.microsoft.com/office/drawing/2014/main" id="{3565C92B-79A7-83E0-FB72-5A6761FA14B6}"/>
              </a:ext>
            </a:extLst>
          </p:cNvPr>
          <p:cNvSpPr txBox="1"/>
          <p:nvPr/>
        </p:nvSpPr>
        <p:spPr>
          <a:xfrm>
            <a:off x="5929882" y="389636"/>
            <a:ext cx="9689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FSWB</a:t>
            </a:r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07196E02-04CB-AB51-8836-77B83A89DEDD}"/>
              </a:ext>
            </a:extLst>
          </p:cNvPr>
          <p:cNvSpPr txBox="1"/>
          <p:nvPr/>
        </p:nvSpPr>
        <p:spPr>
          <a:xfrm>
            <a:off x="10717954" y="389636"/>
            <a:ext cx="9689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FB</a:t>
            </a:r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888C344E-B3A8-545D-5924-1BD28D4B569B}"/>
              </a:ext>
            </a:extLst>
          </p:cNvPr>
          <p:cNvSpPr txBox="1"/>
          <p:nvPr/>
        </p:nvSpPr>
        <p:spPr>
          <a:xfrm>
            <a:off x="4263389" y="420639"/>
            <a:ext cx="950976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Scaling</a:t>
            </a:r>
          </a:p>
        </p:txBody>
      </p:sp>
    </p:spTree>
    <p:extLst>
      <p:ext uri="{BB962C8B-B14F-4D97-AF65-F5344CB8AC3E}">
        <p14:creationId xmlns:p14="http://schemas.microsoft.com/office/powerpoint/2010/main" val="378457422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图片包含 照片, 旧, 侧面, 雨&#10;&#10;描述已自动生成">
            <a:extLst>
              <a:ext uri="{FF2B5EF4-FFF2-40B4-BE49-F238E27FC236}">
                <a16:creationId xmlns:a16="http://schemas.microsoft.com/office/drawing/2014/main" id="{95B62BD8-0B6D-42AE-08D6-803750C06C2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7666"/>
          <a:stretch/>
        </p:blipFill>
        <p:spPr>
          <a:xfrm>
            <a:off x="2518747" y="174006"/>
            <a:ext cx="4319865" cy="3190986"/>
          </a:xfrm>
          <a:prstGeom prst="rect">
            <a:avLst/>
          </a:prstGeom>
        </p:spPr>
      </p:pic>
      <p:pic>
        <p:nvPicPr>
          <p:cNvPr id="7" name="图片 6" descr="背景图案&#10;&#10;中度可信度描述已自动生成">
            <a:extLst>
              <a:ext uri="{FF2B5EF4-FFF2-40B4-BE49-F238E27FC236}">
                <a16:creationId xmlns:a16="http://schemas.microsoft.com/office/drawing/2014/main" id="{74AC3697-5423-5814-1546-080CB7B2EB2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7666"/>
          <a:stretch/>
        </p:blipFill>
        <p:spPr>
          <a:xfrm>
            <a:off x="7355923" y="174006"/>
            <a:ext cx="4319865" cy="3190986"/>
          </a:xfrm>
          <a:prstGeom prst="rect">
            <a:avLst/>
          </a:prstGeom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4F93190F-9E7C-97B6-002E-C2F17C53C53B}"/>
              </a:ext>
            </a:extLst>
          </p:cNvPr>
          <p:cNvSpPr txBox="1"/>
          <p:nvPr/>
        </p:nvSpPr>
        <p:spPr>
          <a:xfrm>
            <a:off x="385572" y="286266"/>
            <a:ext cx="1872996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00" b="1" dirty="0"/>
              <a:t>20 ppm Mg    </a:t>
            </a:r>
            <a:r>
              <a:rPr lang="en-US" sz="2500" dirty="0"/>
              <a:t>0 ppm Ca</a:t>
            </a:r>
          </a:p>
        </p:txBody>
      </p:sp>
      <p:pic>
        <p:nvPicPr>
          <p:cNvPr id="9" name="Picture 1">
            <a:extLst>
              <a:ext uri="{FF2B5EF4-FFF2-40B4-BE49-F238E27FC236}">
                <a16:creationId xmlns:a16="http://schemas.microsoft.com/office/drawing/2014/main" id="{C627FA2A-6B83-4CB9-C68A-66ED7AE9691F}"/>
              </a:ext>
            </a:extLst>
          </p:cNvPr>
          <p:cNvPicPr>
            <a:picLocks noChangeAspect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2491315" y="3629898"/>
            <a:ext cx="4369215" cy="253315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0" name="Picture 1">
            <a:extLst>
              <a:ext uri="{FF2B5EF4-FFF2-40B4-BE49-F238E27FC236}">
                <a16:creationId xmlns:a16="http://schemas.microsoft.com/office/drawing/2014/main" id="{853AC434-5C92-6F2F-3DE0-5593B96B153D}"/>
              </a:ext>
            </a:extLst>
          </p:cNvPr>
          <p:cNvPicPr>
            <a:picLocks noChangeAspect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7331248" y="3629897"/>
            <a:ext cx="4369214" cy="253315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grpSp>
        <p:nvGrpSpPr>
          <p:cNvPr id="11" name="组合 10">
            <a:extLst>
              <a:ext uri="{FF2B5EF4-FFF2-40B4-BE49-F238E27FC236}">
                <a16:creationId xmlns:a16="http://schemas.microsoft.com/office/drawing/2014/main" id="{F5157D1D-918C-14F2-9E0B-736880B17626}"/>
              </a:ext>
            </a:extLst>
          </p:cNvPr>
          <p:cNvGrpSpPr/>
          <p:nvPr/>
        </p:nvGrpSpPr>
        <p:grpSpPr>
          <a:xfrm>
            <a:off x="5943463" y="2749413"/>
            <a:ext cx="982643" cy="450972"/>
            <a:chOff x="5929883" y="2813436"/>
            <a:chExt cx="982643" cy="450972"/>
          </a:xfrm>
        </p:grpSpPr>
        <p:cxnSp>
          <p:nvCxnSpPr>
            <p:cNvPr id="12" name="直接连接符 11">
              <a:extLst>
                <a:ext uri="{FF2B5EF4-FFF2-40B4-BE49-F238E27FC236}">
                  <a16:creationId xmlns:a16="http://schemas.microsoft.com/office/drawing/2014/main" id="{0C7ED777-032F-D309-2F25-A9A017F69433}"/>
                </a:ext>
              </a:extLst>
            </p:cNvPr>
            <p:cNvCxnSpPr>
              <a:cxnSpLocks/>
            </p:cNvCxnSpPr>
            <p:nvPr/>
          </p:nvCxnSpPr>
          <p:spPr>
            <a:xfrm>
              <a:off x="6134692" y="3264408"/>
              <a:ext cx="356616" cy="0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文本框 12">
              <a:extLst>
                <a:ext uri="{FF2B5EF4-FFF2-40B4-BE49-F238E27FC236}">
                  <a16:creationId xmlns:a16="http://schemas.microsoft.com/office/drawing/2014/main" id="{E97B4674-D69A-4308-68F1-EA2A56C02622}"/>
                </a:ext>
              </a:extLst>
            </p:cNvPr>
            <p:cNvSpPr txBox="1"/>
            <p:nvPr/>
          </p:nvSpPr>
          <p:spPr>
            <a:xfrm>
              <a:off x="5929883" y="2813436"/>
              <a:ext cx="98264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b="1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10 </a:t>
              </a:r>
              <a:r>
                <a:rPr lang="en-US" altLang="zh-CN" b="1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μm</a:t>
              </a:r>
              <a:endParaRPr lang="en-US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14" name="组合 13">
            <a:extLst>
              <a:ext uri="{FF2B5EF4-FFF2-40B4-BE49-F238E27FC236}">
                <a16:creationId xmlns:a16="http://schemas.microsoft.com/office/drawing/2014/main" id="{1700D268-2B9E-6604-E609-959ECC5B3198}"/>
              </a:ext>
            </a:extLst>
          </p:cNvPr>
          <p:cNvGrpSpPr/>
          <p:nvPr/>
        </p:nvGrpSpPr>
        <p:grpSpPr>
          <a:xfrm>
            <a:off x="10693145" y="2749413"/>
            <a:ext cx="982643" cy="450972"/>
            <a:chOff x="5929883" y="2813436"/>
            <a:chExt cx="982643" cy="450972"/>
          </a:xfrm>
        </p:grpSpPr>
        <p:cxnSp>
          <p:nvCxnSpPr>
            <p:cNvPr id="15" name="直接连接符 14">
              <a:extLst>
                <a:ext uri="{FF2B5EF4-FFF2-40B4-BE49-F238E27FC236}">
                  <a16:creationId xmlns:a16="http://schemas.microsoft.com/office/drawing/2014/main" id="{67F53846-B5DA-9A77-9ED0-563BCFBA31F9}"/>
                </a:ext>
              </a:extLst>
            </p:cNvPr>
            <p:cNvCxnSpPr>
              <a:cxnSpLocks/>
            </p:cNvCxnSpPr>
            <p:nvPr/>
          </p:nvCxnSpPr>
          <p:spPr>
            <a:xfrm>
              <a:off x="6134692" y="3264408"/>
              <a:ext cx="356616" cy="0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文本框 15">
              <a:extLst>
                <a:ext uri="{FF2B5EF4-FFF2-40B4-BE49-F238E27FC236}">
                  <a16:creationId xmlns:a16="http://schemas.microsoft.com/office/drawing/2014/main" id="{9A5EB838-5F27-AE1C-96F0-4422EB3D490E}"/>
                </a:ext>
              </a:extLst>
            </p:cNvPr>
            <p:cNvSpPr txBox="1"/>
            <p:nvPr/>
          </p:nvSpPr>
          <p:spPr>
            <a:xfrm>
              <a:off x="5929883" y="2813436"/>
              <a:ext cx="98264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b="1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10 </a:t>
              </a:r>
              <a:r>
                <a:rPr lang="en-US" altLang="zh-CN" b="1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μm</a:t>
              </a:r>
              <a:endParaRPr lang="en-US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17" name="文本框 16">
            <a:extLst>
              <a:ext uri="{FF2B5EF4-FFF2-40B4-BE49-F238E27FC236}">
                <a16:creationId xmlns:a16="http://schemas.microsoft.com/office/drawing/2014/main" id="{E14BA75A-614C-38A3-DF43-383BBF71F778}"/>
              </a:ext>
            </a:extLst>
          </p:cNvPr>
          <p:cNvSpPr txBox="1"/>
          <p:nvPr/>
        </p:nvSpPr>
        <p:spPr>
          <a:xfrm>
            <a:off x="5880643" y="297897"/>
            <a:ext cx="9689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FSWB</a:t>
            </a:r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3B4F5C2A-41E9-C503-75FB-65B7EA2E533E}"/>
              </a:ext>
            </a:extLst>
          </p:cNvPr>
          <p:cNvSpPr txBox="1"/>
          <p:nvPr/>
        </p:nvSpPr>
        <p:spPr>
          <a:xfrm>
            <a:off x="10932533" y="286266"/>
            <a:ext cx="9689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FB</a:t>
            </a:r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7C2B5528-A490-F4E9-5F71-7596E5DF78A4}"/>
              </a:ext>
            </a:extLst>
          </p:cNvPr>
          <p:cNvSpPr txBox="1"/>
          <p:nvPr/>
        </p:nvSpPr>
        <p:spPr>
          <a:xfrm>
            <a:off x="9040367" y="286266"/>
            <a:ext cx="950976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Scaling</a:t>
            </a:r>
          </a:p>
        </p:txBody>
      </p:sp>
    </p:spTree>
    <p:extLst>
      <p:ext uri="{BB962C8B-B14F-4D97-AF65-F5344CB8AC3E}">
        <p14:creationId xmlns:p14="http://schemas.microsoft.com/office/powerpoint/2010/main" val="113321612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图片包含 背景图案&#10;&#10;描述已自动生成">
            <a:extLst>
              <a:ext uri="{FF2B5EF4-FFF2-40B4-BE49-F238E27FC236}">
                <a16:creationId xmlns:a16="http://schemas.microsoft.com/office/drawing/2014/main" id="{0AC38986-6283-79A8-3EDF-4F109964DE9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607"/>
          <a:stretch/>
        </p:blipFill>
        <p:spPr>
          <a:xfrm>
            <a:off x="2610187" y="137430"/>
            <a:ext cx="4319865" cy="3227562"/>
          </a:xfrm>
          <a:prstGeom prst="rect">
            <a:avLst/>
          </a:prstGeom>
        </p:spPr>
      </p:pic>
      <p:pic>
        <p:nvPicPr>
          <p:cNvPr id="7" name="图片 6" descr="图片包含 户外, 照片, 水, 旧&#10;&#10;描述已自动生成">
            <a:extLst>
              <a:ext uri="{FF2B5EF4-FFF2-40B4-BE49-F238E27FC236}">
                <a16:creationId xmlns:a16="http://schemas.microsoft.com/office/drawing/2014/main" id="{659AC783-895A-7206-025E-A6C486AA256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607"/>
          <a:stretch/>
        </p:blipFill>
        <p:spPr>
          <a:xfrm>
            <a:off x="7301059" y="137430"/>
            <a:ext cx="4319865" cy="3227562"/>
          </a:xfrm>
          <a:prstGeom prst="rect">
            <a:avLst/>
          </a:prstGeom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36E15705-5961-1A6D-E7CE-298BFB6E07CC}"/>
              </a:ext>
            </a:extLst>
          </p:cNvPr>
          <p:cNvSpPr txBox="1"/>
          <p:nvPr/>
        </p:nvSpPr>
        <p:spPr>
          <a:xfrm>
            <a:off x="385572" y="286266"/>
            <a:ext cx="1872996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00" b="1" dirty="0"/>
              <a:t>10 ppm Mg    </a:t>
            </a:r>
            <a:r>
              <a:rPr lang="en-US" sz="2500" dirty="0"/>
              <a:t>0 ppm Ca</a:t>
            </a:r>
          </a:p>
        </p:txBody>
      </p:sp>
      <p:pic>
        <p:nvPicPr>
          <p:cNvPr id="9" name="Picture 1">
            <a:extLst>
              <a:ext uri="{FF2B5EF4-FFF2-40B4-BE49-F238E27FC236}">
                <a16:creationId xmlns:a16="http://schemas.microsoft.com/office/drawing/2014/main" id="{0D82636F-EA40-E408-A613-86709AFB5866}"/>
              </a:ext>
            </a:extLst>
          </p:cNvPr>
          <p:cNvPicPr>
            <a:picLocks noChangeAspect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2582755" y="3593322"/>
            <a:ext cx="4369216" cy="253315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0" name="Picture 1">
            <a:extLst>
              <a:ext uri="{FF2B5EF4-FFF2-40B4-BE49-F238E27FC236}">
                <a16:creationId xmlns:a16="http://schemas.microsoft.com/office/drawing/2014/main" id="{226CF6FE-09B8-9206-76D5-826C6AA34BF3}"/>
              </a:ext>
            </a:extLst>
          </p:cNvPr>
          <p:cNvPicPr>
            <a:picLocks noChangeAspect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7279140" y="3593321"/>
            <a:ext cx="4369216" cy="253315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grpSp>
        <p:nvGrpSpPr>
          <p:cNvPr id="11" name="组合 10">
            <a:extLst>
              <a:ext uri="{FF2B5EF4-FFF2-40B4-BE49-F238E27FC236}">
                <a16:creationId xmlns:a16="http://schemas.microsoft.com/office/drawing/2014/main" id="{E693E70F-E330-2145-D7DC-F29B3E089073}"/>
              </a:ext>
            </a:extLst>
          </p:cNvPr>
          <p:cNvGrpSpPr/>
          <p:nvPr/>
        </p:nvGrpSpPr>
        <p:grpSpPr>
          <a:xfrm>
            <a:off x="5943463" y="2749413"/>
            <a:ext cx="982643" cy="450972"/>
            <a:chOff x="5929883" y="2813436"/>
            <a:chExt cx="982643" cy="450972"/>
          </a:xfrm>
        </p:grpSpPr>
        <p:cxnSp>
          <p:nvCxnSpPr>
            <p:cNvPr id="12" name="直接连接符 11">
              <a:extLst>
                <a:ext uri="{FF2B5EF4-FFF2-40B4-BE49-F238E27FC236}">
                  <a16:creationId xmlns:a16="http://schemas.microsoft.com/office/drawing/2014/main" id="{19C01B95-5A21-5A51-6CCD-B9DBA849208E}"/>
                </a:ext>
              </a:extLst>
            </p:cNvPr>
            <p:cNvCxnSpPr>
              <a:cxnSpLocks/>
            </p:cNvCxnSpPr>
            <p:nvPr/>
          </p:nvCxnSpPr>
          <p:spPr>
            <a:xfrm>
              <a:off x="6134692" y="3264408"/>
              <a:ext cx="356616" cy="0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文本框 12">
              <a:extLst>
                <a:ext uri="{FF2B5EF4-FFF2-40B4-BE49-F238E27FC236}">
                  <a16:creationId xmlns:a16="http://schemas.microsoft.com/office/drawing/2014/main" id="{44408F03-6236-9E25-CE87-8445A4001882}"/>
                </a:ext>
              </a:extLst>
            </p:cNvPr>
            <p:cNvSpPr txBox="1"/>
            <p:nvPr/>
          </p:nvSpPr>
          <p:spPr>
            <a:xfrm>
              <a:off x="5929883" y="2813436"/>
              <a:ext cx="98264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b="1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10 </a:t>
              </a:r>
              <a:r>
                <a:rPr lang="en-US" altLang="zh-CN" b="1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μm</a:t>
              </a:r>
              <a:endParaRPr lang="en-US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14" name="组合 13">
            <a:extLst>
              <a:ext uri="{FF2B5EF4-FFF2-40B4-BE49-F238E27FC236}">
                <a16:creationId xmlns:a16="http://schemas.microsoft.com/office/drawing/2014/main" id="{499FD2B4-F123-457F-8C3D-46556F96F382}"/>
              </a:ext>
            </a:extLst>
          </p:cNvPr>
          <p:cNvGrpSpPr/>
          <p:nvPr/>
        </p:nvGrpSpPr>
        <p:grpSpPr>
          <a:xfrm>
            <a:off x="10693145" y="2749413"/>
            <a:ext cx="982643" cy="450972"/>
            <a:chOff x="5929883" y="2813436"/>
            <a:chExt cx="982643" cy="450972"/>
          </a:xfrm>
        </p:grpSpPr>
        <p:cxnSp>
          <p:nvCxnSpPr>
            <p:cNvPr id="15" name="直接连接符 14">
              <a:extLst>
                <a:ext uri="{FF2B5EF4-FFF2-40B4-BE49-F238E27FC236}">
                  <a16:creationId xmlns:a16="http://schemas.microsoft.com/office/drawing/2014/main" id="{3C483ED3-CF29-6369-A5AE-D2A26E967B39}"/>
                </a:ext>
              </a:extLst>
            </p:cNvPr>
            <p:cNvCxnSpPr>
              <a:cxnSpLocks/>
            </p:cNvCxnSpPr>
            <p:nvPr/>
          </p:nvCxnSpPr>
          <p:spPr>
            <a:xfrm>
              <a:off x="6134692" y="3264408"/>
              <a:ext cx="356616" cy="0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文本框 15">
              <a:extLst>
                <a:ext uri="{FF2B5EF4-FFF2-40B4-BE49-F238E27FC236}">
                  <a16:creationId xmlns:a16="http://schemas.microsoft.com/office/drawing/2014/main" id="{4F378298-AA3D-53F6-257D-75F6FEC093DC}"/>
                </a:ext>
              </a:extLst>
            </p:cNvPr>
            <p:cNvSpPr txBox="1"/>
            <p:nvPr/>
          </p:nvSpPr>
          <p:spPr>
            <a:xfrm>
              <a:off x="5929883" y="2813436"/>
              <a:ext cx="98264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b="1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10 </a:t>
              </a:r>
              <a:r>
                <a:rPr lang="en-US" altLang="zh-CN" b="1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μm</a:t>
              </a:r>
              <a:endParaRPr lang="en-US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17" name="文本框 16">
            <a:extLst>
              <a:ext uri="{FF2B5EF4-FFF2-40B4-BE49-F238E27FC236}">
                <a16:creationId xmlns:a16="http://schemas.microsoft.com/office/drawing/2014/main" id="{2C7F0B00-AE6A-75E5-4A0D-EB1AF5063850}"/>
              </a:ext>
            </a:extLst>
          </p:cNvPr>
          <p:cNvSpPr txBox="1"/>
          <p:nvPr/>
        </p:nvSpPr>
        <p:spPr>
          <a:xfrm>
            <a:off x="5880643" y="297897"/>
            <a:ext cx="9689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FSWB</a:t>
            </a:r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5EB7B2FA-27EA-DCBD-149F-AF9BC2695EDB}"/>
              </a:ext>
            </a:extLst>
          </p:cNvPr>
          <p:cNvSpPr txBox="1"/>
          <p:nvPr/>
        </p:nvSpPr>
        <p:spPr>
          <a:xfrm>
            <a:off x="10932533" y="286266"/>
            <a:ext cx="9689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FB</a:t>
            </a:r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7D989E6F-AC49-E0BD-4C98-365A7F5CE1C0}"/>
              </a:ext>
            </a:extLst>
          </p:cNvPr>
          <p:cNvSpPr txBox="1"/>
          <p:nvPr/>
        </p:nvSpPr>
        <p:spPr>
          <a:xfrm>
            <a:off x="8985503" y="286266"/>
            <a:ext cx="950976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Scaling</a:t>
            </a:r>
          </a:p>
        </p:txBody>
      </p:sp>
    </p:spTree>
    <p:extLst>
      <p:ext uri="{BB962C8B-B14F-4D97-AF65-F5344CB8AC3E}">
        <p14:creationId xmlns:p14="http://schemas.microsoft.com/office/powerpoint/2010/main" val="182365326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D2CA800E-345D-7BE9-A3F4-72986D7C1209}"/>
              </a:ext>
            </a:extLst>
          </p:cNvPr>
          <p:cNvSpPr txBox="1"/>
          <p:nvPr/>
        </p:nvSpPr>
        <p:spPr>
          <a:xfrm>
            <a:off x="385572" y="286266"/>
            <a:ext cx="1872996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00" b="1" dirty="0"/>
              <a:t>1 ppm Mg    </a:t>
            </a:r>
            <a:r>
              <a:rPr lang="en-US" sz="2500" dirty="0"/>
              <a:t>0 ppm Ca</a:t>
            </a:r>
          </a:p>
        </p:txBody>
      </p:sp>
      <p:pic>
        <p:nvPicPr>
          <p:cNvPr id="3" name="图片 2" descr="图片包含 户外, 照片, 旧, 侧面&#10;&#10;描述已自动生成">
            <a:extLst>
              <a:ext uri="{FF2B5EF4-FFF2-40B4-BE49-F238E27FC236}">
                <a16:creationId xmlns:a16="http://schemas.microsoft.com/office/drawing/2014/main" id="{BE68BF19-C4A6-3A38-535C-34500D0B6FA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342"/>
          <a:stretch/>
        </p:blipFill>
        <p:spPr>
          <a:xfrm>
            <a:off x="2765635" y="109998"/>
            <a:ext cx="4319865" cy="3236706"/>
          </a:xfrm>
          <a:prstGeom prst="rect">
            <a:avLst/>
          </a:prstGeom>
        </p:spPr>
      </p:pic>
      <p:pic>
        <p:nvPicPr>
          <p:cNvPr id="6" name="图片 5" descr="图片包含 户外, 照片, 球拍, 站&#10;&#10;描述已自动生成">
            <a:extLst>
              <a:ext uri="{FF2B5EF4-FFF2-40B4-BE49-F238E27FC236}">
                <a16:creationId xmlns:a16="http://schemas.microsoft.com/office/drawing/2014/main" id="{B417FA99-979F-9B7A-E218-BBB6A588466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342"/>
          <a:stretch/>
        </p:blipFill>
        <p:spPr>
          <a:xfrm>
            <a:off x="7266432" y="109998"/>
            <a:ext cx="4319865" cy="3236706"/>
          </a:xfrm>
          <a:prstGeom prst="rect">
            <a:avLst/>
          </a:prstGeom>
        </p:spPr>
      </p:pic>
      <p:pic>
        <p:nvPicPr>
          <p:cNvPr id="7" name="Picture 1">
            <a:extLst>
              <a:ext uri="{FF2B5EF4-FFF2-40B4-BE49-F238E27FC236}">
                <a16:creationId xmlns:a16="http://schemas.microsoft.com/office/drawing/2014/main" id="{711E7683-8664-FC08-50E4-541604ADD022}"/>
              </a:ext>
            </a:extLst>
          </p:cNvPr>
          <p:cNvPicPr>
            <a:picLocks noChangeAspect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2739987" y="3714115"/>
            <a:ext cx="4371160" cy="253428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8" name="Picture 1">
            <a:extLst>
              <a:ext uri="{FF2B5EF4-FFF2-40B4-BE49-F238E27FC236}">
                <a16:creationId xmlns:a16="http://schemas.microsoft.com/office/drawing/2014/main" id="{9B11A5FD-4A8D-AF78-26B0-3161F1E7AF29}"/>
              </a:ext>
            </a:extLst>
          </p:cNvPr>
          <p:cNvPicPr>
            <a:picLocks noChangeAspect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7266432" y="3714115"/>
            <a:ext cx="4371158" cy="253428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grpSp>
        <p:nvGrpSpPr>
          <p:cNvPr id="9" name="组合 8">
            <a:extLst>
              <a:ext uri="{FF2B5EF4-FFF2-40B4-BE49-F238E27FC236}">
                <a16:creationId xmlns:a16="http://schemas.microsoft.com/office/drawing/2014/main" id="{4509F209-D82F-E1E7-4826-8DC7535C4003}"/>
              </a:ext>
            </a:extLst>
          </p:cNvPr>
          <p:cNvGrpSpPr/>
          <p:nvPr/>
        </p:nvGrpSpPr>
        <p:grpSpPr>
          <a:xfrm>
            <a:off x="5943463" y="2749413"/>
            <a:ext cx="982643" cy="450972"/>
            <a:chOff x="5929883" y="2813436"/>
            <a:chExt cx="982643" cy="450972"/>
          </a:xfrm>
        </p:grpSpPr>
        <p:cxnSp>
          <p:nvCxnSpPr>
            <p:cNvPr id="10" name="直接连接符 9">
              <a:extLst>
                <a:ext uri="{FF2B5EF4-FFF2-40B4-BE49-F238E27FC236}">
                  <a16:creationId xmlns:a16="http://schemas.microsoft.com/office/drawing/2014/main" id="{583CBF88-6349-8F0B-F9ED-CA1F0EA130B5}"/>
                </a:ext>
              </a:extLst>
            </p:cNvPr>
            <p:cNvCxnSpPr>
              <a:cxnSpLocks/>
            </p:cNvCxnSpPr>
            <p:nvPr/>
          </p:nvCxnSpPr>
          <p:spPr>
            <a:xfrm>
              <a:off x="6134692" y="3264408"/>
              <a:ext cx="356616" cy="0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文本框 10">
              <a:extLst>
                <a:ext uri="{FF2B5EF4-FFF2-40B4-BE49-F238E27FC236}">
                  <a16:creationId xmlns:a16="http://schemas.microsoft.com/office/drawing/2014/main" id="{D0C89861-158C-7484-F3F9-ECDB94C96E60}"/>
                </a:ext>
              </a:extLst>
            </p:cNvPr>
            <p:cNvSpPr txBox="1"/>
            <p:nvPr/>
          </p:nvSpPr>
          <p:spPr>
            <a:xfrm>
              <a:off x="5929883" y="2813436"/>
              <a:ext cx="98264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b="1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10 </a:t>
              </a:r>
              <a:r>
                <a:rPr lang="en-US" altLang="zh-CN" b="1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μm</a:t>
              </a:r>
              <a:endParaRPr lang="en-US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12" name="组合 11">
            <a:extLst>
              <a:ext uri="{FF2B5EF4-FFF2-40B4-BE49-F238E27FC236}">
                <a16:creationId xmlns:a16="http://schemas.microsoft.com/office/drawing/2014/main" id="{924A1CB1-27AE-EB92-2571-A89B7137E469}"/>
              </a:ext>
            </a:extLst>
          </p:cNvPr>
          <p:cNvGrpSpPr/>
          <p:nvPr/>
        </p:nvGrpSpPr>
        <p:grpSpPr>
          <a:xfrm>
            <a:off x="10693145" y="2749413"/>
            <a:ext cx="982643" cy="450972"/>
            <a:chOff x="5929883" y="2813436"/>
            <a:chExt cx="982643" cy="450972"/>
          </a:xfrm>
        </p:grpSpPr>
        <p:cxnSp>
          <p:nvCxnSpPr>
            <p:cNvPr id="13" name="直接连接符 12">
              <a:extLst>
                <a:ext uri="{FF2B5EF4-FFF2-40B4-BE49-F238E27FC236}">
                  <a16:creationId xmlns:a16="http://schemas.microsoft.com/office/drawing/2014/main" id="{A697759D-BDDA-C9AB-2149-2620D39A88D9}"/>
                </a:ext>
              </a:extLst>
            </p:cNvPr>
            <p:cNvCxnSpPr>
              <a:cxnSpLocks/>
            </p:cNvCxnSpPr>
            <p:nvPr/>
          </p:nvCxnSpPr>
          <p:spPr>
            <a:xfrm>
              <a:off x="6134692" y="3264408"/>
              <a:ext cx="356616" cy="0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文本框 13">
              <a:extLst>
                <a:ext uri="{FF2B5EF4-FFF2-40B4-BE49-F238E27FC236}">
                  <a16:creationId xmlns:a16="http://schemas.microsoft.com/office/drawing/2014/main" id="{6C030718-0F98-1E02-CF3F-44AC5EF9E338}"/>
                </a:ext>
              </a:extLst>
            </p:cNvPr>
            <p:cNvSpPr txBox="1"/>
            <p:nvPr/>
          </p:nvSpPr>
          <p:spPr>
            <a:xfrm>
              <a:off x="5929883" y="2813436"/>
              <a:ext cx="98264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b="1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10 </a:t>
              </a:r>
              <a:r>
                <a:rPr lang="en-US" altLang="zh-CN" b="1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μm</a:t>
              </a:r>
              <a:endParaRPr lang="en-US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15" name="文本框 14">
            <a:extLst>
              <a:ext uri="{FF2B5EF4-FFF2-40B4-BE49-F238E27FC236}">
                <a16:creationId xmlns:a16="http://schemas.microsoft.com/office/drawing/2014/main" id="{E51200EF-0F35-2221-EAAC-B2FB67008CF5}"/>
              </a:ext>
            </a:extLst>
          </p:cNvPr>
          <p:cNvSpPr txBox="1"/>
          <p:nvPr/>
        </p:nvSpPr>
        <p:spPr>
          <a:xfrm>
            <a:off x="5880643" y="297897"/>
            <a:ext cx="9689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FSWB</a:t>
            </a: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8F023754-574C-203A-C1FB-FDA777DFC143}"/>
              </a:ext>
            </a:extLst>
          </p:cNvPr>
          <p:cNvSpPr txBox="1"/>
          <p:nvPr/>
        </p:nvSpPr>
        <p:spPr>
          <a:xfrm>
            <a:off x="10932533" y="286266"/>
            <a:ext cx="9689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FB</a:t>
            </a: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D1A28F19-7389-F63B-9640-88131DD4F7A8}"/>
              </a:ext>
            </a:extLst>
          </p:cNvPr>
          <p:cNvSpPr txBox="1"/>
          <p:nvPr/>
        </p:nvSpPr>
        <p:spPr>
          <a:xfrm>
            <a:off x="8985503" y="286266"/>
            <a:ext cx="950976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Scaling</a:t>
            </a:r>
          </a:p>
        </p:txBody>
      </p:sp>
    </p:spTree>
    <p:extLst>
      <p:ext uri="{BB962C8B-B14F-4D97-AF65-F5344CB8AC3E}">
        <p14:creationId xmlns:p14="http://schemas.microsoft.com/office/powerpoint/2010/main" val="94756159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58622F2-082C-76C6-05B0-507541F9933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EBC7F414-419F-2B7E-DD70-893C6C65B8A8}"/>
              </a:ext>
            </a:extLst>
          </p:cNvPr>
          <p:cNvSpPr txBox="1"/>
          <p:nvPr/>
        </p:nvSpPr>
        <p:spPr>
          <a:xfrm>
            <a:off x="385572" y="286266"/>
            <a:ext cx="1993996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00" b="1" dirty="0"/>
              <a:t>0.1 ppm Mg    </a:t>
            </a:r>
            <a:r>
              <a:rPr lang="en-US" sz="2500" dirty="0"/>
              <a:t>0 ppm Ca</a:t>
            </a:r>
          </a:p>
        </p:txBody>
      </p:sp>
      <p:pic>
        <p:nvPicPr>
          <p:cNvPr id="3" name="图片 2" descr="背景图案&#10;&#10;描述已自动生成">
            <a:extLst>
              <a:ext uri="{FF2B5EF4-FFF2-40B4-BE49-F238E27FC236}">
                <a16:creationId xmlns:a16="http://schemas.microsoft.com/office/drawing/2014/main" id="{5B95726B-DEA2-3BDA-4424-7428B28BAAD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46813" y="82551"/>
            <a:ext cx="4319865" cy="3455892"/>
          </a:xfrm>
          <a:prstGeom prst="rect">
            <a:avLst/>
          </a:prstGeom>
        </p:spPr>
      </p:pic>
      <p:pic>
        <p:nvPicPr>
          <p:cNvPr id="6" name="图片 5" descr="男子的脸部特写黑白照&#10;&#10;中度可信度描述已自动生成">
            <a:extLst>
              <a:ext uri="{FF2B5EF4-FFF2-40B4-BE49-F238E27FC236}">
                <a16:creationId xmlns:a16="http://schemas.microsoft.com/office/drawing/2014/main" id="{7F8FB7E1-9AC0-89FF-6F08-2570E32CD9C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96647" y="82566"/>
            <a:ext cx="4319865" cy="3455892"/>
          </a:xfrm>
          <a:prstGeom prst="rect">
            <a:avLst/>
          </a:prstGeom>
        </p:spPr>
      </p:pic>
      <p:pic>
        <p:nvPicPr>
          <p:cNvPr id="7" name="Picture 1">
            <a:extLst>
              <a:ext uri="{FF2B5EF4-FFF2-40B4-BE49-F238E27FC236}">
                <a16:creationId xmlns:a16="http://schemas.microsoft.com/office/drawing/2014/main" id="{7F080A82-857D-88CD-A593-4498AE93CCF9}"/>
              </a:ext>
            </a:extLst>
          </p:cNvPr>
          <p:cNvPicPr>
            <a:picLocks noChangeAspect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2607642" y="3639043"/>
            <a:ext cx="4400760" cy="255144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8" name="Picture 1">
            <a:extLst>
              <a:ext uri="{FF2B5EF4-FFF2-40B4-BE49-F238E27FC236}">
                <a16:creationId xmlns:a16="http://schemas.microsoft.com/office/drawing/2014/main" id="{E7FF057F-99E1-B8AB-4DFE-4CB9E8E45907}"/>
              </a:ext>
            </a:extLst>
          </p:cNvPr>
          <p:cNvPicPr>
            <a:picLocks noChangeAspect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7387503" y="3639043"/>
            <a:ext cx="4400757" cy="255144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grpSp>
        <p:nvGrpSpPr>
          <p:cNvPr id="9" name="组合 8">
            <a:extLst>
              <a:ext uri="{FF2B5EF4-FFF2-40B4-BE49-F238E27FC236}">
                <a16:creationId xmlns:a16="http://schemas.microsoft.com/office/drawing/2014/main" id="{C92A0190-B8FA-DDF7-A680-0EDAEE303D43}"/>
              </a:ext>
            </a:extLst>
          </p:cNvPr>
          <p:cNvGrpSpPr/>
          <p:nvPr/>
        </p:nvGrpSpPr>
        <p:grpSpPr>
          <a:xfrm>
            <a:off x="6025759" y="2749413"/>
            <a:ext cx="982643" cy="450972"/>
            <a:chOff x="5929883" y="2813436"/>
            <a:chExt cx="982643" cy="450972"/>
          </a:xfrm>
        </p:grpSpPr>
        <p:cxnSp>
          <p:nvCxnSpPr>
            <p:cNvPr id="10" name="直接连接符 9">
              <a:extLst>
                <a:ext uri="{FF2B5EF4-FFF2-40B4-BE49-F238E27FC236}">
                  <a16:creationId xmlns:a16="http://schemas.microsoft.com/office/drawing/2014/main" id="{FCED3F1B-F909-72E9-CE98-DE38CBBE207E}"/>
                </a:ext>
              </a:extLst>
            </p:cNvPr>
            <p:cNvCxnSpPr>
              <a:cxnSpLocks/>
            </p:cNvCxnSpPr>
            <p:nvPr/>
          </p:nvCxnSpPr>
          <p:spPr>
            <a:xfrm>
              <a:off x="6134692" y="3264408"/>
              <a:ext cx="356616" cy="0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文本框 10">
              <a:extLst>
                <a:ext uri="{FF2B5EF4-FFF2-40B4-BE49-F238E27FC236}">
                  <a16:creationId xmlns:a16="http://schemas.microsoft.com/office/drawing/2014/main" id="{562D1317-81A2-9276-DAFA-DBDFDD1343D4}"/>
                </a:ext>
              </a:extLst>
            </p:cNvPr>
            <p:cNvSpPr txBox="1"/>
            <p:nvPr/>
          </p:nvSpPr>
          <p:spPr>
            <a:xfrm>
              <a:off x="5929883" y="2813436"/>
              <a:ext cx="98264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b="1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10 </a:t>
              </a:r>
              <a:r>
                <a:rPr lang="en-US" altLang="zh-CN" b="1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μm</a:t>
              </a:r>
              <a:endParaRPr lang="en-US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12" name="组合 11">
            <a:extLst>
              <a:ext uri="{FF2B5EF4-FFF2-40B4-BE49-F238E27FC236}">
                <a16:creationId xmlns:a16="http://schemas.microsoft.com/office/drawing/2014/main" id="{CCCFF685-6201-67F6-ABDA-B1F4D1FB03AE}"/>
              </a:ext>
            </a:extLst>
          </p:cNvPr>
          <p:cNvGrpSpPr/>
          <p:nvPr/>
        </p:nvGrpSpPr>
        <p:grpSpPr>
          <a:xfrm>
            <a:off x="10775441" y="2749413"/>
            <a:ext cx="982643" cy="450972"/>
            <a:chOff x="5929883" y="2813436"/>
            <a:chExt cx="982643" cy="450972"/>
          </a:xfrm>
        </p:grpSpPr>
        <p:cxnSp>
          <p:nvCxnSpPr>
            <p:cNvPr id="13" name="直接连接符 12">
              <a:extLst>
                <a:ext uri="{FF2B5EF4-FFF2-40B4-BE49-F238E27FC236}">
                  <a16:creationId xmlns:a16="http://schemas.microsoft.com/office/drawing/2014/main" id="{968E5B40-D395-8496-0267-E6058EE243C8}"/>
                </a:ext>
              </a:extLst>
            </p:cNvPr>
            <p:cNvCxnSpPr>
              <a:cxnSpLocks/>
            </p:cNvCxnSpPr>
            <p:nvPr/>
          </p:nvCxnSpPr>
          <p:spPr>
            <a:xfrm>
              <a:off x="6134692" y="3264408"/>
              <a:ext cx="356616" cy="0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文本框 13">
              <a:extLst>
                <a:ext uri="{FF2B5EF4-FFF2-40B4-BE49-F238E27FC236}">
                  <a16:creationId xmlns:a16="http://schemas.microsoft.com/office/drawing/2014/main" id="{73191977-4CA6-9ABD-AD79-5467AD222D31}"/>
                </a:ext>
              </a:extLst>
            </p:cNvPr>
            <p:cNvSpPr txBox="1"/>
            <p:nvPr/>
          </p:nvSpPr>
          <p:spPr>
            <a:xfrm>
              <a:off x="5929883" y="2813436"/>
              <a:ext cx="98264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b="1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10 </a:t>
              </a:r>
              <a:r>
                <a:rPr lang="en-US" altLang="zh-CN" b="1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μm</a:t>
              </a:r>
              <a:endParaRPr lang="en-US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15" name="文本框 14">
            <a:extLst>
              <a:ext uri="{FF2B5EF4-FFF2-40B4-BE49-F238E27FC236}">
                <a16:creationId xmlns:a16="http://schemas.microsoft.com/office/drawing/2014/main" id="{5D356193-F859-24F1-D51B-6645383E8307}"/>
              </a:ext>
            </a:extLst>
          </p:cNvPr>
          <p:cNvSpPr txBox="1"/>
          <p:nvPr/>
        </p:nvSpPr>
        <p:spPr>
          <a:xfrm>
            <a:off x="5962939" y="297897"/>
            <a:ext cx="9689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FSWB</a:t>
            </a: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BB58AF35-73C9-08AC-D250-612F1927ADF8}"/>
              </a:ext>
            </a:extLst>
          </p:cNvPr>
          <p:cNvSpPr txBox="1"/>
          <p:nvPr/>
        </p:nvSpPr>
        <p:spPr>
          <a:xfrm>
            <a:off x="11014829" y="286266"/>
            <a:ext cx="9689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FB</a:t>
            </a: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AEC7E7DC-F6BC-77AE-050E-D58C3E042EF1}"/>
              </a:ext>
            </a:extLst>
          </p:cNvPr>
          <p:cNvSpPr txBox="1"/>
          <p:nvPr/>
        </p:nvSpPr>
        <p:spPr>
          <a:xfrm>
            <a:off x="9067799" y="286266"/>
            <a:ext cx="950976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Scaling</a:t>
            </a:r>
          </a:p>
        </p:txBody>
      </p:sp>
    </p:spTree>
    <p:extLst>
      <p:ext uri="{BB962C8B-B14F-4D97-AF65-F5344CB8AC3E}">
        <p14:creationId xmlns:p14="http://schemas.microsoft.com/office/powerpoint/2010/main" val="362931136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对象 3">
            <a:extLst>
              <a:ext uri="{FF2B5EF4-FFF2-40B4-BE49-F238E27FC236}">
                <a16:creationId xmlns:a16="http://schemas.microsoft.com/office/drawing/2014/main" id="{AD5FF704-A54F-36F7-C8EF-75C23C7202C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85934648"/>
              </p:ext>
            </p:extLst>
          </p:nvPr>
        </p:nvGraphicFramePr>
        <p:xfrm>
          <a:off x="5937383" y="877824"/>
          <a:ext cx="6666097" cy="510235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9802368" imgH="7502652" progId="Origin95.Graph">
                  <p:embed/>
                </p:oleObj>
              </mc:Choice>
              <mc:Fallback>
                <p:oleObj name="Graph" r:id="rId2" imgW="9802368" imgH="7502652" progId="Origin95.Graph">
                  <p:embed/>
                  <p:pic>
                    <p:nvPicPr>
                      <p:cNvPr id="4" name="对象 3">
                        <a:extLst>
                          <a:ext uri="{FF2B5EF4-FFF2-40B4-BE49-F238E27FC236}">
                            <a16:creationId xmlns:a16="http://schemas.microsoft.com/office/drawing/2014/main" id="{AD5FF704-A54F-36F7-C8EF-75C23C7202C1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937383" y="877824"/>
                        <a:ext cx="6666097" cy="510235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对象 4">
            <a:extLst>
              <a:ext uri="{FF2B5EF4-FFF2-40B4-BE49-F238E27FC236}">
                <a16:creationId xmlns:a16="http://schemas.microsoft.com/office/drawing/2014/main" id="{3BA81B4D-358F-34BC-27F5-4B3F898BCDF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354021412"/>
              </p:ext>
            </p:extLst>
          </p:nvPr>
        </p:nvGraphicFramePr>
        <p:xfrm>
          <a:off x="0" y="877824"/>
          <a:ext cx="6666098" cy="510235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9802368" imgH="7502652" progId="Origin95.Graph">
                  <p:embed/>
                </p:oleObj>
              </mc:Choice>
              <mc:Fallback>
                <p:oleObj name="Graph" r:id="rId4" imgW="9802368" imgH="7502652" progId="Origin95.Graph">
                  <p:embed/>
                  <p:pic>
                    <p:nvPicPr>
                      <p:cNvPr id="5" name="对象 4">
                        <a:extLst>
                          <a:ext uri="{FF2B5EF4-FFF2-40B4-BE49-F238E27FC236}">
                            <a16:creationId xmlns:a16="http://schemas.microsoft.com/office/drawing/2014/main" id="{3BA81B4D-358F-34BC-27F5-4B3F898BCDF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0" y="877824"/>
                        <a:ext cx="6666098" cy="510235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02455080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对象 4">
            <a:extLst>
              <a:ext uri="{FF2B5EF4-FFF2-40B4-BE49-F238E27FC236}">
                <a16:creationId xmlns:a16="http://schemas.microsoft.com/office/drawing/2014/main" id="{C051BE39-374E-2BEE-8A9F-DAB2F692065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212409273"/>
              </p:ext>
            </p:extLst>
          </p:nvPr>
        </p:nvGraphicFramePr>
        <p:xfrm>
          <a:off x="0" y="-92663"/>
          <a:ext cx="6836542" cy="52328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2" imgW="9802368" imgH="7502652" progId="Origin95.Graph">
                  <p:embed/>
                </p:oleObj>
              </mc:Choice>
              <mc:Fallback>
                <p:oleObj name="Graph" r:id="rId2" imgW="9802368" imgH="7502652" progId="Origin95.Graph">
                  <p:embed/>
                  <p:pic>
                    <p:nvPicPr>
                      <p:cNvPr id="5" name="对象 4">
                        <a:extLst>
                          <a:ext uri="{FF2B5EF4-FFF2-40B4-BE49-F238E27FC236}">
                            <a16:creationId xmlns:a16="http://schemas.microsoft.com/office/drawing/2014/main" id="{C051BE39-374E-2BEE-8A9F-DAB2F692065E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0" y="-92663"/>
                        <a:ext cx="6836542" cy="52328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对象 5">
            <a:extLst>
              <a:ext uri="{FF2B5EF4-FFF2-40B4-BE49-F238E27FC236}">
                <a16:creationId xmlns:a16="http://schemas.microsoft.com/office/drawing/2014/main" id="{A78EC75A-EBAB-63A2-55B7-CD7E90FF448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443354622"/>
              </p:ext>
            </p:extLst>
          </p:nvPr>
        </p:nvGraphicFramePr>
        <p:xfrm>
          <a:off x="6096000" y="0"/>
          <a:ext cx="6836540" cy="52328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4" imgW="9802368" imgH="7502652" progId="Origin95.Graph">
                  <p:embed/>
                </p:oleObj>
              </mc:Choice>
              <mc:Fallback>
                <p:oleObj name="Graph" r:id="rId4" imgW="9802368" imgH="7502652" progId="Origin95.Graph">
                  <p:embed/>
                  <p:pic>
                    <p:nvPicPr>
                      <p:cNvPr id="6" name="对象 5">
                        <a:extLst>
                          <a:ext uri="{FF2B5EF4-FFF2-40B4-BE49-F238E27FC236}">
                            <a16:creationId xmlns:a16="http://schemas.microsoft.com/office/drawing/2014/main" id="{A78EC75A-EBAB-63A2-55B7-CD7E90FF448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6096000" y="0"/>
                        <a:ext cx="6836540" cy="52328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文本框 6">
            <a:extLst>
              <a:ext uri="{FF2B5EF4-FFF2-40B4-BE49-F238E27FC236}">
                <a16:creationId xmlns:a16="http://schemas.microsoft.com/office/drawing/2014/main" id="{6266504A-EF33-C972-715E-39819235EFCD}"/>
              </a:ext>
            </a:extLst>
          </p:cNvPr>
          <p:cNvSpPr txBox="1"/>
          <p:nvPr/>
        </p:nvSpPr>
        <p:spPr>
          <a:xfrm>
            <a:off x="6711696" y="5312664"/>
            <a:ext cx="535838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When</a:t>
            </a:r>
            <a:r>
              <a:rPr lang="zh-CN" altLang="en-US" dirty="0"/>
              <a:t> </a:t>
            </a:r>
            <a:r>
              <a:rPr lang="en-US" altLang="zh-CN" dirty="0"/>
              <a:t>[Mg2+] is between 0.1~20 ppm, base concentration is higher. SEM also shows that scaling is generated on surface facing base chamber below 20 ppm.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9052088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等线 Light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Metadata/LabelInfo.xml><?xml version="1.0" encoding="utf-8"?>
<clbl:labelList xmlns:clbl="http://schemas.microsoft.com/office/2020/mipLabelMetadata">
  <clbl:label id="{15ce9348-be2a-462b-8fc0-e1765a9b204a}" enabled="0" method="" siteId="{15ce9348-be2a-462b-8fc0-e1765a9b204a}" removed="1"/>
</clbl:labelList>
</file>

<file path=docProps/app.xml><?xml version="1.0" encoding="utf-8"?>
<Properties xmlns="http://schemas.openxmlformats.org/officeDocument/2006/extended-properties" xmlns:vt="http://schemas.openxmlformats.org/officeDocument/2006/docPropsVTypes">
  <TotalTime>263</TotalTime>
  <Words>222</Words>
  <Application>Microsoft Macintosh PowerPoint</Application>
  <PresentationFormat>宽屏</PresentationFormat>
  <Paragraphs>39</Paragraphs>
  <Slides>8</Slides>
  <Notes>0</Notes>
  <HiddenSlides>0</HiddenSlides>
  <MMClips>0</MMClips>
  <ScaleCrop>false</ScaleCrop>
  <HeadingPairs>
    <vt:vector size="8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嵌入 OLE 服务器</vt:lpstr>
      </vt:variant>
      <vt:variant>
        <vt:i4>1</vt:i4>
      </vt:variant>
      <vt:variant>
        <vt:lpstr>幻灯片标题</vt:lpstr>
      </vt:variant>
      <vt:variant>
        <vt:i4>8</vt:i4>
      </vt:variant>
    </vt:vector>
  </HeadingPairs>
  <TitlesOfParts>
    <vt:vector size="13" baseType="lpstr">
      <vt:lpstr>等线</vt:lpstr>
      <vt:lpstr>等线 Light</vt:lpstr>
      <vt:lpstr>Arial</vt:lpstr>
      <vt:lpstr>Office 主题​​</vt:lpstr>
      <vt:lpstr>Graph</vt:lpstr>
      <vt:lpstr>Results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Results</dc:title>
  <dc:creator>#NI YUQIN#</dc:creator>
  <cp:lastModifiedBy>#NI YUQIN#</cp:lastModifiedBy>
  <cp:revision>1</cp:revision>
  <dcterms:created xsi:type="dcterms:W3CDTF">2025-01-06T04:11:53Z</dcterms:created>
  <dcterms:modified xsi:type="dcterms:W3CDTF">2025-01-12T08:09:02Z</dcterms:modified>
</cp:coreProperties>
</file>

<file path=docProps/thumbnail.jpeg>
</file>